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12192000"/>
  <p:notesSz cx="12192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22808" y="1595119"/>
            <a:ext cx="5339080" cy="3636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647431" y="2658872"/>
            <a:ext cx="4295140" cy="3664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6633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" y="38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1724" y="302006"/>
            <a:ext cx="1059116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75653" y="2933192"/>
            <a:ext cx="5551170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907266" y="6643560"/>
            <a:ext cx="257175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53.jpg"/><Relationship Id="rId9" Type="http://schemas.openxmlformats.org/officeDocument/2006/relationships/image" Target="../media/image54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2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66.png"/><Relationship Id="rId4" Type="http://schemas.openxmlformats.org/officeDocument/2006/relationships/image" Target="../media/image55.png"/><Relationship Id="rId5" Type="http://schemas.openxmlformats.org/officeDocument/2006/relationships/image" Target="../media/image2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28.png"/><Relationship Id="rId9" Type="http://schemas.openxmlformats.org/officeDocument/2006/relationships/image" Target="../media/image59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41.png"/><Relationship Id="rId12" Type="http://schemas.openxmlformats.org/officeDocument/2006/relationships/image" Target="../media/image79.png"/><Relationship Id="rId13" Type="http://schemas.openxmlformats.org/officeDocument/2006/relationships/image" Target="../media/image35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92.jpg"/><Relationship Id="rId11" Type="http://schemas.openxmlformats.org/officeDocument/2006/relationships/image" Target="../media/image93.jpg"/><Relationship Id="rId12" Type="http://schemas.openxmlformats.org/officeDocument/2006/relationships/image" Target="../media/image94.jpg"/><Relationship Id="rId13" Type="http://schemas.openxmlformats.org/officeDocument/2006/relationships/image" Target="../media/image95.png"/><Relationship Id="rId14" Type="http://schemas.openxmlformats.org/officeDocument/2006/relationships/image" Target="../media/image9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jpg"/><Relationship Id="rId10" Type="http://schemas.openxmlformats.org/officeDocument/2006/relationships/image" Target="../media/image102.png"/><Relationship Id="rId11" Type="http://schemas.openxmlformats.org/officeDocument/2006/relationships/image" Target="../media/image103.jpg"/><Relationship Id="rId12" Type="http://schemas.openxmlformats.org/officeDocument/2006/relationships/image" Target="../media/image104.png"/><Relationship Id="rId13" Type="http://schemas.openxmlformats.org/officeDocument/2006/relationships/image" Target="../media/image105.jpg"/><Relationship Id="rId14" Type="http://schemas.openxmlformats.org/officeDocument/2006/relationships/image" Target="../media/image106.png"/><Relationship Id="rId15" Type="http://schemas.openxmlformats.org/officeDocument/2006/relationships/image" Target="../media/image38.png"/><Relationship Id="rId16" Type="http://schemas.openxmlformats.org/officeDocument/2006/relationships/image" Target="../media/image10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jp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6.png"/><Relationship Id="rId8" Type="http://schemas.openxmlformats.org/officeDocument/2006/relationships/image" Target="../media/image111.png"/><Relationship Id="rId9" Type="http://schemas.openxmlformats.org/officeDocument/2006/relationships/image" Target="../media/image3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112.png"/><Relationship Id="rId4" Type="http://schemas.openxmlformats.org/officeDocument/2006/relationships/image" Target="../media/image11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11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11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0.png"/><Relationship Id="rId4" Type="http://schemas.openxmlformats.org/officeDocument/2006/relationships/image" Target="../media/image117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Relationship Id="rId4" Type="http://schemas.openxmlformats.org/officeDocument/2006/relationships/image" Target="../media/image118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119.png"/><Relationship Id="rId4" Type="http://schemas.openxmlformats.org/officeDocument/2006/relationships/image" Target="../media/image98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1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2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2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2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21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Relationship Id="rId3" Type="http://schemas.openxmlformats.org/officeDocument/2006/relationships/hyperlink" Target="http://www.pexels.com/" TargetMode="External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0" Type="http://schemas.openxmlformats.org/officeDocument/2006/relationships/image" Target="../media/image3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0954" y="0"/>
            <a:ext cx="9131046" cy="685190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318" y="1441450"/>
            <a:ext cx="4870450" cy="1611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320"/>
              </a:lnSpc>
              <a:spcBef>
                <a:spcPts val="105"/>
              </a:spcBef>
            </a:pPr>
            <a:r>
              <a:rPr dirty="0" sz="4000" spc="-210">
                <a:solidFill>
                  <a:srgbClr val="005F2D"/>
                </a:solidFill>
                <a:latin typeface="Franklin Gothic Medium"/>
                <a:cs typeface="Franklin Gothic Medium"/>
              </a:rPr>
              <a:t>Ujicoba</a:t>
            </a:r>
            <a:endParaRPr sz="4000">
              <a:latin typeface="Franklin Gothic Medium"/>
              <a:cs typeface="Franklin Gothic Medium"/>
            </a:endParaRPr>
          </a:p>
          <a:p>
            <a:pPr marL="12700" marR="5080">
              <a:lnSpc>
                <a:spcPct val="80000"/>
              </a:lnSpc>
              <a:spcBef>
                <a:spcPts val="480"/>
              </a:spcBef>
            </a:pPr>
            <a:r>
              <a:rPr dirty="0" sz="4000" spc="-254">
                <a:solidFill>
                  <a:srgbClr val="005F2D"/>
                </a:solidFill>
                <a:latin typeface="Franklin Gothic Medium"/>
                <a:cs typeface="Franklin Gothic Medium"/>
              </a:rPr>
              <a:t>Evaluasi</a:t>
            </a:r>
            <a:r>
              <a:rPr dirty="0" sz="4000" spc="-280">
                <a:solidFill>
                  <a:srgbClr val="005F2D"/>
                </a:solidFill>
                <a:latin typeface="Franklin Gothic Medium"/>
                <a:cs typeface="Franklin Gothic Medium"/>
              </a:rPr>
              <a:t> </a:t>
            </a:r>
            <a:r>
              <a:rPr dirty="0" sz="4000" spc="-440">
                <a:solidFill>
                  <a:srgbClr val="005F2D"/>
                </a:solidFill>
                <a:latin typeface="Franklin Gothic Medium"/>
                <a:cs typeface="Franklin Gothic Medium"/>
              </a:rPr>
              <a:t>P</a:t>
            </a:r>
            <a:r>
              <a:rPr dirty="0" sz="4000" spc="-325">
                <a:solidFill>
                  <a:srgbClr val="005F2D"/>
                </a:solidFill>
                <a:latin typeface="Franklin Gothic Medium"/>
                <a:cs typeface="Franklin Gothic Medium"/>
              </a:rPr>
              <a:t>e</a:t>
            </a:r>
            <a:r>
              <a:rPr dirty="0" sz="4000" spc="-370">
                <a:solidFill>
                  <a:srgbClr val="005F2D"/>
                </a:solidFill>
                <a:latin typeface="Franklin Gothic Medium"/>
                <a:cs typeface="Franklin Gothic Medium"/>
              </a:rPr>
              <a:t>n</a:t>
            </a:r>
            <a:r>
              <a:rPr dirty="0" sz="4000" spc="-360">
                <a:solidFill>
                  <a:srgbClr val="005F2D"/>
                </a:solidFill>
                <a:latin typeface="Franklin Gothic Medium"/>
                <a:cs typeface="Franklin Gothic Medium"/>
              </a:rPr>
              <a:t>y</a:t>
            </a:r>
            <a:r>
              <a:rPr dirty="0" sz="4000" spc="-290">
                <a:solidFill>
                  <a:srgbClr val="005F2D"/>
                </a:solidFill>
                <a:latin typeface="Franklin Gothic Medium"/>
                <a:cs typeface="Franklin Gothic Medium"/>
              </a:rPr>
              <a:t>elengga</a:t>
            </a:r>
            <a:r>
              <a:rPr dirty="0" sz="4000" spc="-155">
                <a:solidFill>
                  <a:srgbClr val="005F2D"/>
                </a:solidFill>
                <a:latin typeface="Franklin Gothic Medium"/>
                <a:cs typeface="Franklin Gothic Medium"/>
              </a:rPr>
              <a:t>r</a:t>
            </a:r>
            <a:r>
              <a:rPr dirty="0" sz="4000" spc="-254">
                <a:solidFill>
                  <a:srgbClr val="005F2D"/>
                </a:solidFill>
                <a:latin typeface="Franklin Gothic Medium"/>
                <a:cs typeface="Franklin Gothic Medium"/>
              </a:rPr>
              <a:t>aan  </a:t>
            </a:r>
            <a:r>
              <a:rPr dirty="0" sz="4000" spc="-260">
                <a:solidFill>
                  <a:srgbClr val="005F2D"/>
                </a:solidFill>
                <a:latin typeface="Franklin Gothic Medium"/>
                <a:cs typeface="Franklin Gothic Medium"/>
              </a:rPr>
              <a:t>S</a:t>
            </a:r>
            <a:r>
              <a:rPr dirty="0" sz="4000" spc="-130">
                <a:solidFill>
                  <a:srgbClr val="005F2D"/>
                </a:solidFill>
                <a:latin typeface="Franklin Gothic Medium"/>
                <a:cs typeface="Franklin Gothic Medium"/>
              </a:rPr>
              <a:t>t</a:t>
            </a:r>
            <a:r>
              <a:rPr dirty="0" sz="4000" spc="-204">
                <a:solidFill>
                  <a:srgbClr val="005F2D"/>
                </a:solidFill>
                <a:latin typeface="Franklin Gothic Medium"/>
                <a:cs typeface="Franklin Gothic Medium"/>
              </a:rPr>
              <a:t>ati</a:t>
            </a:r>
            <a:r>
              <a:rPr dirty="0" sz="4000" spc="-210">
                <a:solidFill>
                  <a:srgbClr val="005F2D"/>
                </a:solidFill>
                <a:latin typeface="Franklin Gothic Medium"/>
                <a:cs typeface="Franklin Gothic Medium"/>
              </a:rPr>
              <a:t>s</a:t>
            </a:r>
            <a:r>
              <a:rPr dirty="0" sz="4000" spc="-190">
                <a:solidFill>
                  <a:srgbClr val="005F2D"/>
                </a:solidFill>
                <a:latin typeface="Franklin Gothic Medium"/>
                <a:cs typeface="Franklin Gothic Medium"/>
              </a:rPr>
              <a:t>ti</a:t>
            </a:r>
            <a:r>
              <a:rPr dirty="0" sz="4000" spc="-350">
                <a:solidFill>
                  <a:srgbClr val="005F2D"/>
                </a:solidFill>
                <a:latin typeface="Franklin Gothic Medium"/>
                <a:cs typeface="Franklin Gothic Medium"/>
              </a:rPr>
              <a:t>k</a:t>
            </a:r>
            <a:r>
              <a:rPr dirty="0" sz="4000" spc="-280">
                <a:solidFill>
                  <a:srgbClr val="005F2D"/>
                </a:solidFill>
                <a:latin typeface="Franklin Gothic Medium"/>
                <a:cs typeface="Franklin Gothic Medium"/>
              </a:rPr>
              <a:t> </a:t>
            </a:r>
            <a:r>
              <a:rPr dirty="0" sz="4000" spc="-340">
                <a:solidFill>
                  <a:srgbClr val="005F2D"/>
                </a:solidFill>
                <a:latin typeface="Franklin Gothic Medium"/>
                <a:cs typeface="Franklin Gothic Medium"/>
              </a:rPr>
              <a:t>Sek</a:t>
            </a:r>
            <a:r>
              <a:rPr dirty="0" sz="4000" spc="-185">
                <a:solidFill>
                  <a:srgbClr val="005F2D"/>
                </a:solidFill>
                <a:latin typeface="Franklin Gothic Medium"/>
                <a:cs typeface="Franklin Gothic Medium"/>
              </a:rPr>
              <a:t>t</a:t>
            </a:r>
            <a:r>
              <a:rPr dirty="0" sz="4000" spc="-315">
                <a:solidFill>
                  <a:srgbClr val="005F2D"/>
                </a:solidFill>
                <a:latin typeface="Franklin Gothic Medium"/>
                <a:cs typeface="Franklin Gothic Medium"/>
              </a:rPr>
              <a:t>o</a:t>
            </a:r>
            <a:r>
              <a:rPr dirty="0" sz="4000" spc="-140">
                <a:solidFill>
                  <a:srgbClr val="005F2D"/>
                </a:solidFill>
                <a:latin typeface="Franklin Gothic Medium"/>
                <a:cs typeface="Franklin Gothic Medium"/>
              </a:rPr>
              <a:t>r</a:t>
            </a:r>
            <a:r>
              <a:rPr dirty="0" sz="4000" spc="-210">
                <a:solidFill>
                  <a:srgbClr val="005F2D"/>
                </a:solidFill>
                <a:latin typeface="Franklin Gothic Medium"/>
                <a:cs typeface="Franklin Gothic Medium"/>
              </a:rPr>
              <a:t>al</a:t>
            </a:r>
            <a:endParaRPr sz="4000">
              <a:latin typeface="Franklin Gothic Medium"/>
              <a:cs typeface="Franklin Gothic Medium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5240"/>
            <a:ext cx="7927975" cy="6844665"/>
            <a:chOff x="0" y="15240"/>
            <a:chExt cx="7927975" cy="6844665"/>
          </a:xfrm>
        </p:grpSpPr>
        <p:sp>
          <p:nvSpPr>
            <p:cNvPr id="5" name="object 5"/>
            <p:cNvSpPr/>
            <p:nvPr/>
          </p:nvSpPr>
          <p:spPr>
            <a:xfrm>
              <a:off x="4798314" y="3249929"/>
              <a:ext cx="570230" cy="201930"/>
            </a:xfrm>
            <a:custGeom>
              <a:avLst/>
              <a:gdLst/>
              <a:ahLst/>
              <a:cxnLst/>
              <a:rect l="l" t="t" r="r" b="b"/>
              <a:pathLst>
                <a:path w="570229" h="201929">
                  <a:moveTo>
                    <a:pt x="569976" y="0"/>
                  </a:moveTo>
                  <a:lnTo>
                    <a:pt x="0" y="0"/>
                  </a:lnTo>
                  <a:lnTo>
                    <a:pt x="0" y="201929"/>
                  </a:lnTo>
                  <a:lnTo>
                    <a:pt x="569976" y="201929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26897" y="3307842"/>
              <a:ext cx="4759960" cy="72390"/>
            </a:xfrm>
            <a:custGeom>
              <a:avLst/>
              <a:gdLst/>
              <a:ahLst/>
              <a:cxnLst/>
              <a:rect l="l" t="t" r="r" b="b"/>
              <a:pathLst>
                <a:path w="4759960" h="72389">
                  <a:moveTo>
                    <a:pt x="4723257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90"/>
                  </a:lnTo>
                  <a:lnTo>
                    <a:pt x="4723257" y="72390"/>
                  </a:lnTo>
                  <a:lnTo>
                    <a:pt x="4737324" y="69538"/>
                  </a:lnTo>
                  <a:lnTo>
                    <a:pt x="4748831" y="61769"/>
                  </a:lnTo>
                  <a:lnTo>
                    <a:pt x="4756600" y="50262"/>
                  </a:lnTo>
                  <a:lnTo>
                    <a:pt x="4759452" y="36195"/>
                  </a:lnTo>
                  <a:lnTo>
                    <a:pt x="4756600" y="22127"/>
                  </a:lnTo>
                  <a:lnTo>
                    <a:pt x="4748831" y="10620"/>
                  </a:lnTo>
                  <a:lnTo>
                    <a:pt x="4737324" y="2851"/>
                  </a:lnTo>
                  <a:lnTo>
                    <a:pt x="47232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4929" y="3307842"/>
              <a:ext cx="243840" cy="7239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6278118"/>
              <a:ext cx="613410" cy="580390"/>
            </a:xfrm>
            <a:custGeom>
              <a:avLst/>
              <a:gdLst/>
              <a:ahLst/>
              <a:cxnLst/>
              <a:rect l="l" t="t" r="r" b="b"/>
              <a:pathLst>
                <a:path w="613410" h="580390">
                  <a:moveTo>
                    <a:pt x="232295" y="0"/>
                  </a:moveTo>
                  <a:lnTo>
                    <a:pt x="185659" y="2822"/>
                  </a:lnTo>
                  <a:lnTo>
                    <a:pt x="140701" y="11067"/>
                  </a:lnTo>
                  <a:lnTo>
                    <a:pt x="97753" y="24406"/>
                  </a:lnTo>
                  <a:lnTo>
                    <a:pt x="57143" y="42506"/>
                  </a:lnTo>
                  <a:lnTo>
                    <a:pt x="19202" y="65036"/>
                  </a:lnTo>
                  <a:lnTo>
                    <a:pt x="0" y="80860"/>
                  </a:lnTo>
                  <a:lnTo>
                    <a:pt x="0" y="579881"/>
                  </a:lnTo>
                  <a:lnTo>
                    <a:pt x="555815" y="579881"/>
                  </a:lnTo>
                  <a:lnTo>
                    <a:pt x="583463" y="528993"/>
                  </a:lnTo>
                  <a:lnTo>
                    <a:pt x="596275" y="494008"/>
                  </a:lnTo>
                  <a:lnTo>
                    <a:pt x="605666" y="457515"/>
                  </a:lnTo>
                  <a:lnTo>
                    <a:pt x="611441" y="419706"/>
                  </a:lnTo>
                  <a:lnTo>
                    <a:pt x="613410" y="380771"/>
                  </a:lnTo>
                  <a:lnTo>
                    <a:pt x="610440" y="333009"/>
                  </a:lnTo>
                  <a:lnTo>
                    <a:pt x="601770" y="287018"/>
                  </a:lnTo>
                  <a:lnTo>
                    <a:pt x="587755" y="243153"/>
                  </a:lnTo>
                  <a:lnTo>
                    <a:pt x="568755" y="201772"/>
                  </a:lnTo>
                  <a:lnTo>
                    <a:pt x="545125" y="163231"/>
                  </a:lnTo>
                  <a:lnTo>
                    <a:pt x="517223" y="127889"/>
                  </a:lnTo>
                  <a:lnTo>
                    <a:pt x="485406" y="96100"/>
                  </a:lnTo>
                  <a:lnTo>
                    <a:pt x="450031" y="68223"/>
                  </a:lnTo>
                  <a:lnTo>
                    <a:pt x="411456" y="44614"/>
                  </a:lnTo>
                  <a:lnTo>
                    <a:pt x="370038" y="25631"/>
                  </a:lnTo>
                  <a:lnTo>
                    <a:pt x="326133" y="11629"/>
                  </a:lnTo>
                  <a:lnTo>
                    <a:pt x="280100" y="2966"/>
                  </a:lnTo>
                  <a:lnTo>
                    <a:pt x="23229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6279642"/>
              <a:ext cx="613410" cy="580390"/>
            </a:xfrm>
            <a:custGeom>
              <a:avLst/>
              <a:gdLst/>
              <a:ahLst/>
              <a:cxnLst/>
              <a:rect l="l" t="t" r="r" b="b"/>
              <a:pathLst>
                <a:path w="613410" h="580390">
                  <a:moveTo>
                    <a:pt x="232295" y="0"/>
                  </a:moveTo>
                  <a:lnTo>
                    <a:pt x="185659" y="2822"/>
                  </a:lnTo>
                  <a:lnTo>
                    <a:pt x="140701" y="11067"/>
                  </a:lnTo>
                  <a:lnTo>
                    <a:pt x="97753" y="24406"/>
                  </a:lnTo>
                  <a:lnTo>
                    <a:pt x="57143" y="42506"/>
                  </a:lnTo>
                  <a:lnTo>
                    <a:pt x="19202" y="65036"/>
                  </a:lnTo>
                  <a:lnTo>
                    <a:pt x="0" y="80860"/>
                  </a:lnTo>
                  <a:lnTo>
                    <a:pt x="0" y="579881"/>
                  </a:lnTo>
                  <a:lnTo>
                    <a:pt x="555815" y="579881"/>
                  </a:lnTo>
                  <a:lnTo>
                    <a:pt x="583463" y="528993"/>
                  </a:lnTo>
                  <a:lnTo>
                    <a:pt x="596275" y="494008"/>
                  </a:lnTo>
                  <a:lnTo>
                    <a:pt x="605666" y="457515"/>
                  </a:lnTo>
                  <a:lnTo>
                    <a:pt x="611441" y="419706"/>
                  </a:lnTo>
                  <a:lnTo>
                    <a:pt x="613410" y="380771"/>
                  </a:lnTo>
                  <a:lnTo>
                    <a:pt x="610440" y="333009"/>
                  </a:lnTo>
                  <a:lnTo>
                    <a:pt x="601770" y="287018"/>
                  </a:lnTo>
                  <a:lnTo>
                    <a:pt x="587755" y="243153"/>
                  </a:lnTo>
                  <a:lnTo>
                    <a:pt x="568755" y="201772"/>
                  </a:lnTo>
                  <a:lnTo>
                    <a:pt x="545125" y="163231"/>
                  </a:lnTo>
                  <a:lnTo>
                    <a:pt x="517223" y="127889"/>
                  </a:lnTo>
                  <a:lnTo>
                    <a:pt x="485406" y="96100"/>
                  </a:lnTo>
                  <a:lnTo>
                    <a:pt x="450031" y="68223"/>
                  </a:lnTo>
                  <a:lnTo>
                    <a:pt x="411456" y="44614"/>
                  </a:lnTo>
                  <a:lnTo>
                    <a:pt x="370038" y="25631"/>
                  </a:lnTo>
                  <a:lnTo>
                    <a:pt x="326133" y="11629"/>
                  </a:lnTo>
                  <a:lnTo>
                    <a:pt x="280100" y="2966"/>
                  </a:lnTo>
                  <a:lnTo>
                    <a:pt x="232295" y="0"/>
                  </a:lnTo>
                  <a:close/>
                </a:path>
              </a:pathLst>
            </a:custGeom>
            <a:solidFill>
              <a:srgbClr val="EBF0D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1157" y="6422898"/>
              <a:ext cx="333375" cy="361950"/>
            </a:xfrm>
            <a:custGeom>
              <a:avLst/>
              <a:gdLst/>
              <a:ahLst/>
              <a:cxnLst/>
              <a:rect l="l" t="t" r="r" b="b"/>
              <a:pathLst>
                <a:path w="333375" h="361950">
                  <a:moveTo>
                    <a:pt x="95948" y="0"/>
                  </a:moveTo>
                  <a:lnTo>
                    <a:pt x="84658" y="0"/>
                  </a:lnTo>
                  <a:lnTo>
                    <a:pt x="69841" y="2033"/>
                  </a:lnTo>
                  <a:lnTo>
                    <a:pt x="59261" y="7778"/>
                  </a:lnTo>
                  <a:lnTo>
                    <a:pt x="52914" y="16705"/>
                  </a:lnTo>
                  <a:lnTo>
                    <a:pt x="50800" y="28282"/>
                  </a:lnTo>
                  <a:lnTo>
                    <a:pt x="50800" y="50901"/>
                  </a:lnTo>
                  <a:lnTo>
                    <a:pt x="22580" y="50901"/>
                  </a:lnTo>
                  <a:lnTo>
                    <a:pt x="14289" y="52844"/>
                  </a:lnTo>
                  <a:lnTo>
                    <a:pt x="7056" y="57967"/>
                  </a:lnTo>
                  <a:lnTo>
                    <a:pt x="1940" y="65212"/>
                  </a:lnTo>
                  <a:lnTo>
                    <a:pt x="0" y="73520"/>
                  </a:lnTo>
                  <a:lnTo>
                    <a:pt x="0" y="333672"/>
                  </a:lnTo>
                  <a:lnTo>
                    <a:pt x="1940" y="345247"/>
                  </a:lnTo>
                  <a:lnTo>
                    <a:pt x="7056" y="354172"/>
                  </a:lnTo>
                  <a:lnTo>
                    <a:pt x="14289" y="359916"/>
                  </a:lnTo>
                  <a:lnTo>
                    <a:pt x="22580" y="361948"/>
                  </a:lnTo>
                  <a:lnTo>
                    <a:pt x="310413" y="361948"/>
                  </a:lnTo>
                  <a:lnTo>
                    <a:pt x="318704" y="359916"/>
                  </a:lnTo>
                  <a:lnTo>
                    <a:pt x="325937" y="354172"/>
                  </a:lnTo>
                  <a:lnTo>
                    <a:pt x="331053" y="345247"/>
                  </a:lnTo>
                  <a:lnTo>
                    <a:pt x="332994" y="333672"/>
                  </a:lnTo>
                  <a:lnTo>
                    <a:pt x="22580" y="333672"/>
                  </a:lnTo>
                  <a:lnTo>
                    <a:pt x="22580" y="277113"/>
                  </a:lnTo>
                  <a:lnTo>
                    <a:pt x="332994" y="277113"/>
                  </a:lnTo>
                  <a:lnTo>
                    <a:pt x="332994" y="265810"/>
                  </a:lnTo>
                  <a:lnTo>
                    <a:pt x="22580" y="265810"/>
                  </a:lnTo>
                  <a:lnTo>
                    <a:pt x="22580" y="197942"/>
                  </a:lnTo>
                  <a:lnTo>
                    <a:pt x="332994" y="197942"/>
                  </a:lnTo>
                  <a:lnTo>
                    <a:pt x="332994" y="186626"/>
                  </a:lnTo>
                  <a:lnTo>
                    <a:pt x="22580" y="186626"/>
                  </a:lnTo>
                  <a:lnTo>
                    <a:pt x="22580" y="130073"/>
                  </a:lnTo>
                  <a:lnTo>
                    <a:pt x="332994" y="130073"/>
                  </a:lnTo>
                  <a:lnTo>
                    <a:pt x="332994" y="96138"/>
                  </a:lnTo>
                  <a:lnTo>
                    <a:pt x="79019" y="96138"/>
                  </a:lnTo>
                  <a:lnTo>
                    <a:pt x="73367" y="90487"/>
                  </a:lnTo>
                  <a:lnTo>
                    <a:pt x="73367" y="28282"/>
                  </a:lnTo>
                  <a:lnTo>
                    <a:pt x="79019" y="22618"/>
                  </a:lnTo>
                  <a:lnTo>
                    <a:pt x="128383" y="22618"/>
                  </a:lnTo>
                  <a:lnTo>
                    <a:pt x="126897" y="16705"/>
                  </a:lnTo>
                  <a:lnTo>
                    <a:pt x="119226" y="7778"/>
                  </a:lnTo>
                  <a:lnTo>
                    <a:pt x="108380" y="2033"/>
                  </a:lnTo>
                  <a:lnTo>
                    <a:pt x="95948" y="0"/>
                  </a:lnTo>
                  <a:close/>
                </a:path>
                <a:path w="333375" h="361950">
                  <a:moveTo>
                    <a:pt x="95948" y="277113"/>
                  </a:moveTo>
                  <a:lnTo>
                    <a:pt x="84658" y="277113"/>
                  </a:lnTo>
                  <a:lnTo>
                    <a:pt x="84658" y="333672"/>
                  </a:lnTo>
                  <a:lnTo>
                    <a:pt x="95948" y="333672"/>
                  </a:lnTo>
                  <a:lnTo>
                    <a:pt x="95948" y="277113"/>
                  </a:lnTo>
                  <a:close/>
                </a:path>
                <a:path w="333375" h="361950">
                  <a:moveTo>
                    <a:pt x="174967" y="277113"/>
                  </a:moveTo>
                  <a:lnTo>
                    <a:pt x="158026" y="277113"/>
                  </a:lnTo>
                  <a:lnTo>
                    <a:pt x="158026" y="333672"/>
                  </a:lnTo>
                  <a:lnTo>
                    <a:pt x="174967" y="333672"/>
                  </a:lnTo>
                  <a:lnTo>
                    <a:pt x="174967" y="277113"/>
                  </a:lnTo>
                  <a:close/>
                </a:path>
                <a:path w="333375" h="361950">
                  <a:moveTo>
                    <a:pt x="248335" y="277113"/>
                  </a:moveTo>
                  <a:lnTo>
                    <a:pt x="237045" y="277113"/>
                  </a:lnTo>
                  <a:lnTo>
                    <a:pt x="237045" y="333672"/>
                  </a:lnTo>
                  <a:lnTo>
                    <a:pt x="248335" y="333672"/>
                  </a:lnTo>
                  <a:lnTo>
                    <a:pt x="248335" y="277113"/>
                  </a:lnTo>
                  <a:close/>
                </a:path>
                <a:path w="333375" h="361950">
                  <a:moveTo>
                    <a:pt x="332994" y="277113"/>
                  </a:moveTo>
                  <a:lnTo>
                    <a:pt x="310413" y="277113"/>
                  </a:lnTo>
                  <a:lnTo>
                    <a:pt x="310413" y="333672"/>
                  </a:lnTo>
                  <a:lnTo>
                    <a:pt x="332994" y="333672"/>
                  </a:lnTo>
                  <a:lnTo>
                    <a:pt x="332994" y="277113"/>
                  </a:lnTo>
                  <a:close/>
                </a:path>
                <a:path w="333375" h="361950">
                  <a:moveTo>
                    <a:pt x="95948" y="197942"/>
                  </a:moveTo>
                  <a:lnTo>
                    <a:pt x="84658" y="197942"/>
                  </a:lnTo>
                  <a:lnTo>
                    <a:pt x="84658" y="265810"/>
                  </a:lnTo>
                  <a:lnTo>
                    <a:pt x="95948" y="265810"/>
                  </a:lnTo>
                  <a:lnTo>
                    <a:pt x="95948" y="197942"/>
                  </a:lnTo>
                  <a:close/>
                </a:path>
                <a:path w="333375" h="361950">
                  <a:moveTo>
                    <a:pt x="174967" y="197942"/>
                  </a:moveTo>
                  <a:lnTo>
                    <a:pt x="158026" y="197942"/>
                  </a:lnTo>
                  <a:lnTo>
                    <a:pt x="158026" y="265810"/>
                  </a:lnTo>
                  <a:lnTo>
                    <a:pt x="174967" y="265810"/>
                  </a:lnTo>
                  <a:lnTo>
                    <a:pt x="174967" y="197942"/>
                  </a:lnTo>
                  <a:close/>
                </a:path>
                <a:path w="333375" h="361950">
                  <a:moveTo>
                    <a:pt x="248335" y="197942"/>
                  </a:moveTo>
                  <a:lnTo>
                    <a:pt x="237045" y="197942"/>
                  </a:lnTo>
                  <a:lnTo>
                    <a:pt x="237045" y="265810"/>
                  </a:lnTo>
                  <a:lnTo>
                    <a:pt x="248335" y="265810"/>
                  </a:lnTo>
                  <a:lnTo>
                    <a:pt x="248335" y="197942"/>
                  </a:lnTo>
                  <a:close/>
                </a:path>
                <a:path w="333375" h="361950">
                  <a:moveTo>
                    <a:pt x="332994" y="197942"/>
                  </a:moveTo>
                  <a:lnTo>
                    <a:pt x="310413" y="197942"/>
                  </a:lnTo>
                  <a:lnTo>
                    <a:pt x="310413" y="265810"/>
                  </a:lnTo>
                  <a:lnTo>
                    <a:pt x="332994" y="265810"/>
                  </a:lnTo>
                  <a:lnTo>
                    <a:pt x="332994" y="197942"/>
                  </a:lnTo>
                  <a:close/>
                </a:path>
                <a:path w="333375" h="361950">
                  <a:moveTo>
                    <a:pt x="95948" y="130073"/>
                  </a:moveTo>
                  <a:lnTo>
                    <a:pt x="84658" y="130073"/>
                  </a:lnTo>
                  <a:lnTo>
                    <a:pt x="84658" y="186626"/>
                  </a:lnTo>
                  <a:lnTo>
                    <a:pt x="95948" y="186626"/>
                  </a:lnTo>
                  <a:lnTo>
                    <a:pt x="95948" y="130073"/>
                  </a:lnTo>
                  <a:close/>
                </a:path>
                <a:path w="333375" h="361950">
                  <a:moveTo>
                    <a:pt x="174967" y="130073"/>
                  </a:moveTo>
                  <a:lnTo>
                    <a:pt x="158026" y="130073"/>
                  </a:lnTo>
                  <a:lnTo>
                    <a:pt x="158026" y="186626"/>
                  </a:lnTo>
                  <a:lnTo>
                    <a:pt x="174967" y="186626"/>
                  </a:lnTo>
                  <a:lnTo>
                    <a:pt x="174967" y="130073"/>
                  </a:lnTo>
                  <a:close/>
                </a:path>
                <a:path w="333375" h="361950">
                  <a:moveTo>
                    <a:pt x="248335" y="130073"/>
                  </a:moveTo>
                  <a:lnTo>
                    <a:pt x="237045" y="130073"/>
                  </a:lnTo>
                  <a:lnTo>
                    <a:pt x="237045" y="186626"/>
                  </a:lnTo>
                  <a:lnTo>
                    <a:pt x="248335" y="186626"/>
                  </a:lnTo>
                  <a:lnTo>
                    <a:pt x="248335" y="130073"/>
                  </a:lnTo>
                  <a:close/>
                </a:path>
                <a:path w="333375" h="361950">
                  <a:moveTo>
                    <a:pt x="332994" y="130073"/>
                  </a:moveTo>
                  <a:lnTo>
                    <a:pt x="310413" y="130073"/>
                  </a:lnTo>
                  <a:lnTo>
                    <a:pt x="310413" y="186626"/>
                  </a:lnTo>
                  <a:lnTo>
                    <a:pt x="332994" y="186626"/>
                  </a:lnTo>
                  <a:lnTo>
                    <a:pt x="332994" y="130073"/>
                  </a:lnTo>
                  <a:close/>
                </a:path>
                <a:path w="333375" h="361950">
                  <a:moveTo>
                    <a:pt x="128383" y="22618"/>
                  </a:moveTo>
                  <a:lnTo>
                    <a:pt x="101587" y="22618"/>
                  </a:lnTo>
                  <a:lnTo>
                    <a:pt x="101587" y="96138"/>
                  </a:lnTo>
                  <a:lnTo>
                    <a:pt x="231406" y="96138"/>
                  </a:lnTo>
                  <a:lnTo>
                    <a:pt x="231406" y="50901"/>
                  </a:lnTo>
                  <a:lnTo>
                    <a:pt x="129806" y="50901"/>
                  </a:lnTo>
                  <a:lnTo>
                    <a:pt x="129806" y="28282"/>
                  </a:lnTo>
                  <a:lnTo>
                    <a:pt x="128383" y="22618"/>
                  </a:lnTo>
                  <a:close/>
                </a:path>
                <a:path w="333375" h="361950">
                  <a:moveTo>
                    <a:pt x="280770" y="22618"/>
                  </a:moveTo>
                  <a:lnTo>
                    <a:pt x="253974" y="22618"/>
                  </a:lnTo>
                  <a:lnTo>
                    <a:pt x="253974" y="96138"/>
                  </a:lnTo>
                  <a:lnTo>
                    <a:pt x="332994" y="96138"/>
                  </a:lnTo>
                  <a:lnTo>
                    <a:pt x="332994" y="73520"/>
                  </a:lnTo>
                  <a:lnTo>
                    <a:pt x="282194" y="50901"/>
                  </a:lnTo>
                  <a:lnTo>
                    <a:pt x="282194" y="28282"/>
                  </a:lnTo>
                  <a:lnTo>
                    <a:pt x="280770" y="22618"/>
                  </a:lnTo>
                  <a:close/>
                </a:path>
                <a:path w="333375" h="361950">
                  <a:moveTo>
                    <a:pt x="248335" y="0"/>
                  </a:moveTo>
                  <a:lnTo>
                    <a:pt x="237045" y="0"/>
                  </a:lnTo>
                  <a:lnTo>
                    <a:pt x="224613" y="2033"/>
                  </a:lnTo>
                  <a:lnTo>
                    <a:pt x="213767" y="7778"/>
                  </a:lnTo>
                  <a:lnTo>
                    <a:pt x="206096" y="16705"/>
                  </a:lnTo>
                  <a:lnTo>
                    <a:pt x="203187" y="28282"/>
                  </a:lnTo>
                  <a:lnTo>
                    <a:pt x="203187" y="50901"/>
                  </a:lnTo>
                  <a:lnTo>
                    <a:pt x="231406" y="50901"/>
                  </a:lnTo>
                  <a:lnTo>
                    <a:pt x="231406" y="22618"/>
                  </a:lnTo>
                  <a:lnTo>
                    <a:pt x="280770" y="22618"/>
                  </a:lnTo>
                  <a:lnTo>
                    <a:pt x="279284" y="16705"/>
                  </a:lnTo>
                  <a:lnTo>
                    <a:pt x="271613" y="7778"/>
                  </a:lnTo>
                  <a:lnTo>
                    <a:pt x="260768" y="2033"/>
                  </a:lnTo>
                  <a:lnTo>
                    <a:pt x="24833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236" y="4248149"/>
              <a:ext cx="110489" cy="1104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663" y="4248149"/>
              <a:ext cx="110490" cy="1104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211" y="4248149"/>
              <a:ext cx="110490" cy="110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950" y="4248149"/>
              <a:ext cx="110490" cy="1104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926" y="4248149"/>
              <a:ext cx="110489" cy="11048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092" y="252028"/>
              <a:ext cx="2630290" cy="5041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96990" y="86105"/>
              <a:ext cx="1530858" cy="6202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05021" y="15240"/>
              <a:ext cx="2189988" cy="76199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6268" y="3623055"/>
            <a:ext cx="385952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disampaikan</a:t>
            </a:r>
            <a:r>
              <a:rPr dirty="0" sz="1400" spc="-10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pada</a:t>
            </a:r>
            <a:r>
              <a:rPr dirty="0" sz="1400" spc="-15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Refreshing</a:t>
            </a:r>
            <a:r>
              <a:rPr dirty="0" sz="1400" spc="-15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Tim</a:t>
            </a:r>
            <a:r>
              <a:rPr dirty="0" sz="1400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Penilai</a:t>
            </a:r>
            <a:r>
              <a:rPr dirty="0" sz="1400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Badan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1658" y="4759705"/>
            <a:ext cx="20815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254" b="1">
                <a:solidFill>
                  <a:srgbClr val="005F2D"/>
                </a:solidFill>
                <a:latin typeface="Arial"/>
                <a:cs typeface="Arial"/>
              </a:rPr>
              <a:t>T</a:t>
            </a:r>
            <a:r>
              <a:rPr dirty="0" sz="2000" spc="-110" b="1">
                <a:solidFill>
                  <a:srgbClr val="005F2D"/>
                </a:solidFill>
                <a:latin typeface="Arial"/>
                <a:cs typeface="Arial"/>
              </a:rPr>
              <a:t>i</a:t>
            </a:r>
            <a:r>
              <a:rPr dirty="0" sz="2000" spc="-325" b="1">
                <a:solidFill>
                  <a:srgbClr val="005F2D"/>
                </a:solidFill>
                <a:latin typeface="Arial"/>
                <a:cs typeface="Arial"/>
              </a:rPr>
              <a:t>m</a:t>
            </a:r>
            <a:r>
              <a:rPr dirty="0" sz="2000" spc="-105" b="1">
                <a:solidFill>
                  <a:srgbClr val="005F2D"/>
                </a:solidFill>
                <a:latin typeface="Arial"/>
                <a:cs typeface="Arial"/>
              </a:rPr>
              <a:t> </a:t>
            </a:r>
            <a:r>
              <a:rPr dirty="0" sz="2000" spc="-200" b="1">
                <a:solidFill>
                  <a:srgbClr val="005F2D"/>
                </a:solidFill>
                <a:latin typeface="Arial"/>
                <a:cs typeface="Arial"/>
              </a:rPr>
              <a:t>Pelaksana</a:t>
            </a:r>
            <a:r>
              <a:rPr dirty="0" sz="2000" spc="-100" b="1">
                <a:solidFill>
                  <a:srgbClr val="005F2D"/>
                </a:solidFill>
                <a:latin typeface="Arial"/>
                <a:cs typeface="Arial"/>
              </a:rPr>
              <a:t> </a:t>
            </a:r>
            <a:r>
              <a:rPr dirty="0" sz="2000" spc="-245" b="1">
                <a:solidFill>
                  <a:srgbClr val="005F2D"/>
                </a:solidFill>
                <a:latin typeface="Arial"/>
                <a:cs typeface="Arial"/>
              </a:rPr>
              <a:t>EPSS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200" y="6450584"/>
            <a:ext cx="14795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25">
                <a:solidFill>
                  <a:srgbClr val="7E7E7E"/>
                </a:solidFill>
                <a:latin typeface="Franklin Gothic Medium"/>
                <a:cs typeface="Franklin Gothic Medium"/>
              </a:rPr>
              <a:t>21</a:t>
            </a:r>
            <a:r>
              <a:rPr dirty="0" sz="1600" spc="-110">
                <a:solidFill>
                  <a:srgbClr val="7E7E7E"/>
                </a:solidFill>
                <a:latin typeface="Franklin Gothic Medium"/>
                <a:cs typeface="Franklin Gothic Medium"/>
              </a:rPr>
              <a:t> </a:t>
            </a:r>
            <a:r>
              <a:rPr dirty="0" sz="1600" spc="-140">
                <a:solidFill>
                  <a:srgbClr val="7E7E7E"/>
                </a:solidFill>
                <a:latin typeface="Franklin Gothic Medium"/>
                <a:cs typeface="Franklin Gothic Medium"/>
              </a:rPr>
              <a:t>November</a:t>
            </a:r>
            <a:r>
              <a:rPr dirty="0" sz="1600" spc="-105">
                <a:solidFill>
                  <a:srgbClr val="7E7E7E"/>
                </a:solidFill>
                <a:latin typeface="Franklin Gothic Medium"/>
                <a:cs typeface="Franklin Gothic Medium"/>
              </a:rPr>
              <a:t> </a:t>
            </a:r>
            <a:r>
              <a:rPr dirty="0" sz="1600" spc="-125">
                <a:solidFill>
                  <a:srgbClr val="7E7E7E"/>
                </a:solidFill>
                <a:latin typeface="Franklin Gothic Medium"/>
                <a:cs typeface="Franklin Gothic Medium"/>
              </a:rPr>
              <a:t>2022</a:t>
            </a:r>
            <a:endParaRPr sz="160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698" y="1152143"/>
            <a:ext cx="11425555" cy="5706110"/>
            <a:chOff x="766698" y="1152143"/>
            <a:chExt cx="11425555" cy="5706110"/>
          </a:xfrm>
        </p:grpSpPr>
        <p:sp>
          <p:nvSpPr>
            <p:cNvPr id="3" name="object 3"/>
            <p:cNvSpPr/>
            <p:nvPr/>
          </p:nvSpPr>
          <p:spPr>
            <a:xfrm>
              <a:off x="790193" y="3449383"/>
              <a:ext cx="3332479" cy="0"/>
            </a:xfrm>
            <a:custGeom>
              <a:avLst/>
              <a:gdLst/>
              <a:ahLst/>
              <a:cxnLst/>
              <a:rect l="l" t="t" r="r" b="b"/>
              <a:pathLst>
                <a:path w="3332479" h="0">
                  <a:moveTo>
                    <a:pt x="0" y="0"/>
                  </a:moveTo>
                  <a:lnTo>
                    <a:pt x="3332226" y="0"/>
                  </a:lnTo>
                </a:path>
              </a:pathLst>
            </a:custGeom>
            <a:ln w="468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22420" y="1152143"/>
              <a:ext cx="8069580" cy="5706110"/>
            </a:xfrm>
            <a:custGeom>
              <a:avLst/>
              <a:gdLst/>
              <a:ahLst/>
              <a:cxnLst/>
              <a:rect l="l" t="t" r="r" b="b"/>
              <a:pathLst>
                <a:path w="8069580" h="5706109">
                  <a:moveTo>
                    <a:pt x="8069580" y="5705854"/>
                  </a:moveTo>
                  <a:lnTo>
                    <a:pt x="8069580" y="0"/>
                  </a:lnTo>
                  <a:lnTo>
                    <a:pt x="0" y="0"/>
                  </a:lnTo>
                  <a:lnTo>
                    <a:pt x="0" y="5705854"/>
                  </a:lnTo>
                  <a:lnTo>
                    <a:pt x="8069580" y="5705854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28134" y="1228725"/>
              <a:ext cx="0" cy="5528945"/>
            </a:xfrm>
            <a:custGeom>
              <a:avLst/>
              <a:gdLst/>
              <a:ahLst/>
              <a:cxnLst/>
              <a:rect l="l" t="t" r="r" b="b"/>
              <a:pathLst>
                <a:path w="0" h="5528945">
                  <a:moveTo>
                    <a:pt x="0" y="2884551"/>
                  </a:moveTo>
                  <a:lnTo>
                    <a:pt x="0" y="5528343"/>
                  </a:lnTo>
                </a:path>
                <a:path w="0" h="5528945">
                  <a:moveTo>
                    <a:pt x="0" y="0"/>
                  </a:moveTo>
                  <a:lnTo>
                    <a:pt x="0" y="2514981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5949" y="3743705"/>
              <a:ext cx="4029710" cy="369570"/>
            </a:xfrm>
            <a:custGeom>
              <a:avLst/>
              <a:gdLst/>
              <a:ahLst/>
              <a:cxnLst/>
              <a:rect l="l" t="t" r="r" b="b"/>
              <a:pathLst>
                <a:path w="4029710" h="369570">
                  <a:moveTo>
                    <a:pt x="4029455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4029455" y="369570"/>
                  </a:lnTo>
                  <a:lnTo>
                    <a:pt x="402945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746755" y="3763009"/>
            <a:ext cx="2305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PENJAMINAN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6197" y="0"/>
            <a:ext cx="12036425" cy="1152525"/>
            <a:chOff x="156197" y="0"/>
            <a:chExt cx="12036425" cy="1152525"/>
          </a:xfrm>
        </p:grpSpPr>
        <p:sp>
          <p:nvSpPr>
            <p:cNvPr id="10" name="object 10"/>
            <p:cNvSpPr/>
            <p:nvPr/>
          </p:nvSpPr>
          <p:spPr>
            <a:xfrm>
              <a:off x="349757" y="116586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6197" y="209295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7820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87611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8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19732" y="398272"/>
            <a:ext cx="89916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85"/>
              <a:t>RA</a:t>
            </a:r>
            <a:r>
              <a:rPr dirty="0" sz="2800" spc="315"/>
              <a:t>N</a:t>
            </a:r>
            <a:r>
              <a:rPr dirty="0" sz="2800" spc="229"/>
              <a:t>GKAIAN</a:t>
            </a:r>
            <a:r>
              <a:rPr dirty="0" sz="2800" spc="-280"/>
              <a:t> </a:t>
            </a:r>
            <a:r>
              <a:rPr dirty="0" sz="2800" spc="320"/>
              <a:t>TAHAPAN</a:t>
            </a:r>
            <a:r>
              <a:rPr dirty="0" sz="2800" spc="-290"/>
              <a:t> </a:t>
            </a:r>
            <a:r>
              <a:rPr dirty="0" sz="2800" spc="170"/>
              <a:t>UJICOBA</a:t>
            </a:r>
            <a:r>
              <a:rPr dirty="0" sz="2800" spc="-280"/>
              <a:t> </a:t>
            </a:r>
            <a:r>
              <a:rPr dirty="0" sz="2800" spc="285"/>
              <a:t>EPSS</a:t>
            </a:r>
            <a:r>
              <a:rPr dirty="0" sz="2800" spc="-340"/>
              <a:t> </a:t>
            </a:r>
            <a:r>
              <a:rPr dirty="0" sz="2800" spc="65" b="1">
                <a:latin typeface="Tahoma"/>
                <a:cs typeface="Tahoma"/>
              </a:rPr>
              <a:t>2022</a:t>
            </a:r>
            <a:r>
              <a:rPr dirty="0" sz="2800" spc="-260" b="1">
                <a:latin typeface="Tahoma"/>
                <a:cs typeface="Tahoma"/>
              </a:rPr>
              <a:t> </a:t>
            </a:r>
            <a:r>
              <a:rPr dirty="0" sz="2800" spc="-145" b="1">
                <a:latin typeface="Tahoma"/>
                <a:cs typeface="Tahoma"/>
              </a:rPr>
              <a:t>-</a:t>
            </a:r>
            <a:r>
              <a:rPr dirty="0" sz="2800" spc="-250" b="1">
                <a:latin typeface="Tahoma"/>
                <a:cs typeface="Tahoma"/>
              </a:rPr>
              <a:t> </a:t>
            </a:r>
            <a:r>
              <a:rPr dirty="0" sz="2800" spc="80" b="1">
                <a:latin typeface="Tahoma"/>
                <a:cs typeface="Tahoma"/>
              </a:rPr>
              <a:t>2023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9822" y="236220"/>
            <a:ext cx="12092305" cy="6621780"/>
            <a:chOff x="99822" y="236220"/>
            <a:chExt cx="12092305" cy="662178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45" y="5745479"/>
              <a:ext cx="2587726" cy="8983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9822" y="6657593"/>
              <a:ext cx="2891155" cy="83820"/>
            </a:xfrm>
            <a:custGeom>
              <a:avLst/>
              <a:gdLst/>
              <a:ahLst/>
              <a:cxnLst/>
              <a:rect l="l" t="t" r="r" b="b"/>
              <a:pathLst>
                <a:path w="2891155" h="83820">
                  <a:moveTo>
                    <a:pt x="2849117" y="0"/>
                  </a:moveTo>
                  <a:lnTo>
                    <a:pt x="41910" y="0"/>
                  </a:lnTo>
                  <a:lnTo>
                    <a:pt x="25596" y="3294"/>
                  </a:lnTo>
                  <a:lnTo>
                    <a:pt x="12275" y="12277"/>
                  </a:lnTo>
                  <a:lnTo>
                    <a:pt x="3293" y="25599"/>
                  </a:lnTo>
                  <a:lnTo>
                    <a:pt x="0" y="41909"/>
                  </a:lnTo>
                  <a:lnTo>
                    <a:pt x="3297" y="58226"/>
                  </a:lnTo>
                  <a:lnTo>
                    <a:pt x="12285" y="71548"/>
                  </a:lnTo>
                  <a:lnTo>
                    <a:pt x="25621" y="80529"/>
                  </a:lnTo>
                  <a:lnTo>
                    <a:pt x="41909" y="83818"/>
                  </a:lnTo>
                  <a:lnTo>
                    <a:pt x="2849136" y="83818"/>
                  </a:lnTo>
                  <a:lnTo>
                    <a:pt x="2865425" y="80524"/>
                  </a:lnTo>
                  <a:lnTo>
                    <a:pt x="2878745" y="71541"/>
                  </a:lnTo>
                  <a:lnTo>
                    <a:pt x="2887731" y="58220"/>
                  </a:lnTo>
                  <a:lnTo>
                    <a:pt x="2891028" y="41909"/>
                  </a:lnTo>
                  <a:lnTo>
                    <a:pt x="2887729" y="25599"/>
                  </a:lnTo>
                  <a:lnTo>
                    <a:pt x="2878740" y="12277"/>
                  </a:lnTo>
                  <a:lnTo>
                    <a:pt x="2865417" y="3294"/>
                  </a:lnTo>
                  <a:lnTo>
                    <a:pt x="284911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" y="236220"/>
              <a:ext cx="753618" cy="75361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272522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4778" y="6625590"/>
              <a:ext cx="143255" cy="1424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4940" y="6625590"/>
              <a:ext cx="142493" cy="14249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7890" y="6625590"/>
              <a:ext cx="142493" cy="1424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40240" y="6625590"/>
              <a:ext cx="142493" cy="1424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2590" y="6625590"/>
              <a:ext cx="142493" cy="14249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056887" y="3372484"/>
              <a:ext cx="7336155" cy="205740"/>
            </a:xfrm>
            <a:custGeom>
              <a:avLst/>
              <a:gdLst/>
              <a:ahLst/>
              <a:cxnLst/>
              <a:rect l="l" t="t" r="r" b="b"/>
              <a:pathLst>
                <a:path w="7336155" h="205739">
                  <a:moveTo>
                    <a:pt x="7130415" y="0"/>
                  </a:moveTo>
                  <a:lnTo>
                    <a:pt x="7195952" y="82608"/>
                  </a:lnTo>
                  <a:lnTo>
                    <a:pt x="7212457" y="82676"/>
                  </a:lnTo>
                  <a:lnTo>
                    <a:pt x="7220493" y="84304"/>
                  </a:lnTo>
                  <a:lnTo>
                    <a:pt x="7227030" y="88741"/>
                  </a:lnTo>
                  <a:lnTo>
                    <a:pt x="7231423" y="95321"/>
                  </a:lnTo>
                  <a:lnTo>
                    <a:pt x="7233005" y="103250"/>
                  </a:lnTo>
                  <a:lnTo>
                    <a:pt x="7232949" y="103759"/>
                  </a:lnTo>
                  <a:lnTo>
                    <a:pt x="7231332" y="111341"/>
                  </a:lnTo>
                  <a:lnTo>
                    <a:pt x="7226871" y="117840"/>
                  </a:lnTo>
                  <a:lnTo>
                    <a:pt x="7220315" y="122219"/>
                  </a:lnTo>
                  <a:lnTo>
                    <a:pt x="7212330" y="123825"/>
                  </a:lnTo>
                  <a:lnTo>
                    <a:pt x="7195733" y="123825"/>
                  </a:lnTo>
                  <a:lnTo>
                    <a:pt x="7129653" y="205739"/>
                  </a:lnTo>
                  <a:lnTo>
                    <a:pt x="7295217" y="123825"/>
                  </a:lnTo>
                  <a:lnTo>
                    <a:pt x="7212330" y="123825"/>
                  </a:lnTo>
                  <a:lnTo>
                    <a:pt x="7295356" y="123756"/>
                  </a:lnTo>
                  <a:lnTo>
                    <a:pt x="7335773" y="103759"/>
                  </a:lnTo>
                  <a:lnTo>
                    <a:pt x="7130415" y="0"/>
                  </a:lnTo>
                  <a:close/>
                </a:path>
                <a:path w="7336155" h="205739">
                  <a:moveTo>
                    <a:pt x="7195952" y="82608"/>
                  </a:moveTo>
                  <a:lnTo>
                    <a:pt x="7212330" y="103250"/>
                  </a:lnTo>
                  <a:lnTo>
                    <a:pt x="7195788" y="123756"/>
                  </a:lnTo>
                  <a:lnTo>
                    <a:pt x="7212330" y="123825"/>
                  </a:lnTo>
                  <a:lnTo>
                    <a:pt x="7233005" y="103250"/>
                  </a:lnTo>
                  <a:lnTo>
                    <a:pt x="7231423" y="95321"/>
                  </a:lnTo>
                  <a:lnTo>
                    <a:pt x="7227030" y="88741"/>
                  </a:lnTo>
                  <a:lnTo>
                    <a:pt x="7220493" y="84304"/>
                  </a:lnTo>
                  <a:lnTo>
                    <a:pt x="7212457" y="82676"/>
                  </a:lnTo>
                  <a:lnTo>
                    <a:pt x="7195952" y="82608"/>
                  </a:lnTo>
                  <a:close/>
                </a:path>
                <a:path w="7336155" h="205739">
                  <a:moveTo>
                    <a:pt x="20700" y="52704"/>
                  </a:moveTo>
                  <a:lnTo>
                    <a:pt x="12644" y="54310"/>
                  </a:lnTo>
                  <a:lnTo>
                    <a:pt x="6064" y="58689"/>
                  </a:lnTo>
                  <a:lnTo>
                    <a:pt x="1627" y="65188"/>
                  </a:lnTo>
                  <a:lnTo>
                    <a:pt x="0" y="73151"/>
                  </a:lnTo>
                  <a:lnTo>
                    <a:pt x="1605" y="81208"/>
                  </a:lnTo>
                  <a:lnTo>
                    <a:pt x="5984" y="87788"/>
                  </a:lnTo>
                  <a:lnTo>
                    <a:pt x="12483" y="92225"/>
                  </a:lnTo>
                  <a:lnTo>
                    <a:pt x="20446" y="93852"/>
                  </a:lnTo>
                  <a:lnTo>
                    <a:pt x="7195788" y="123756"/>
                  </a:lnTo>
                  <a:lnTo>
                    <a:pt x="7212330" y="103250"/>
                  </a:lnTo>
                  <a:lnTo>
                    <a:pt x="7195952" y="82608"/>
                  </a:lnTo>
                  <a:lnTo>
                    <a:pt x="20700" y="52704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6983" y="3291840"/>
              <a:ext cx="217932" cy="2522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11168" y="3291840"/>
              <a:ext cx="217170" cy="2514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96833" y="3291840"/>
              <a:ext cx="217170" cy="2514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9048" y="3304793"/>
              <a:ext cx="217169" cy="25145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20445" y="1329689"/>
              <a:ext cx="2731135" cy="414020"/>
            </a:xfrm>
            <a:custGeom>
              <a:avLst/>
              <a:gdLst/>
              <a:ahLst/>
              <a:cxnLst/>
              <a:rect l="l" t="t" r="r" b="b"/>
              <a:pathLst>
                <a:path w="2731135" h="414019">
                  <a:moveTo>
                    <a:pt x="2524125" y="0"/>
                  </a:moveTo>
                  <a:lnTo>
                    <a:pt x="206883" y="0"/>
                  </a:lnTo>
                  <a:lnTo>
                    <a:pt x="159445" y="5461"/>
                  </a:lnTo>
                  <a:lnTo>
                    <a:pt x="115899" y="21020"/>
                  </a:lnTo>
                  <a:lnTo>
                    <a:pt x="77486" y="45436"/>
                  </a:lnTo>
                  <a:lnTo>
                    <a:pt x="45448" y="77470"/>
                  </a:lnTo>
                  <a:lnTo>
                    <a:pt x="21027" y="115882"/>
                  </a:lnTo>
                  <a:lnTo>
                    <a:pt x="5463" y="159433"/>
                  </a:lnTo>
                  <a:lnTo>
                    <a:pt x="0" y="206883"/>
                  </a:lnTo>
                  <a:lnTo>
                    <a:pt x="5463" y="254332"/>
                  </a:lnTo>
                  <a:lnTo>
                    <a:pt x="21027" y="297883"/>
                  </a:lnTo>
                  <a:lnTo>
                    <a:pt x="45448" y="336295"/>
                  </a:lnTo>
                  <a:lnTo>
                    <a:pt x="77486" y="368329"/>
                  </a:lnTo>
                  <a:lnTo>
                    <a:pt x="115899" y="392745"/>
                  </a:lnTo>
                  <a:lnTo>
                    <a:pt x="159445" y="408304"/>
                  </a:lnTo>
                  <a:lnTo>
                    <a:pt x="206883" y="413765"/>
                  </a:lnTo>
                  <a:lnTo>
                    <a:pt x="2524125" y="413765"/>
                  </a:lnTo>
                  <a:lnTo>
                    <a:pt x="2571574" y="408304"/>
                  </a:lnTo>
                  <a:lnTo>
                    <a:pt x="2615125" y="392745"/>
                  </a:lnTo>
                  <a:lnTo>
                    <a:pt x="2653537" y="368329"/>
                  </a:lnTo>
                  <a:lnTo>
                    <a:pt x="2685571" y="336295"/>
                  </a:lnTo>
                  <a:lnTo>
                    <a:pt x="2709987" y="297883"/>
                  </a:lnTo>
                  <a:lnTo>
                    <a:pt x="2725546" y="254332"/>
                  </a:lnTo>
                  <a:lnTo>
                    <a:pt x="2731008" y="206883"/>
                  </a:lnTo>
                  <a:lnTo>
                    <a:pt x="2725546" y="159433"/>
                  </a:lnTo>
                  <a:lnTo>
                    <a:pt x="2709987" y="115882"/>
                  </a:lnTo>
                  <a:lnTo>
                    <a:pt x="2685571" y="77470"/>
                  </a:lnTo>
                  <a:lnTo>
                    <a:pt x="2653537" y="45436"/>
                  </a:lnTo>
                  <a:lnTo>
                    <a:pt x="2615125" y="21020"/>
                  </a:lnTo>
                  <a:lnTo>
                    <a:pt x="2571574" y="5461"/>
                  </a:lnTo>
                  <a:lnTo>
                    <a:pt x="2524125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302003" y="1372361"/>
            <a:ext cx="1169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SOSIALISASI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42516" y="2976372"/>
            <a:ext cx="86995" cy="315595"/>
          </a:xfrm>
          <a:custGeom>
            <a:avLst/>
            <a:gdLst/>
            <a:ahLst/>
            <a:cxnLst/>
            <a:rect l="l" t="t" r="r" b="b"/>
            <a:pathLst>
              <a:path w="86994" h="315595">
                <a:moveTo>
                  <a:pt x="43433" y="57912"/>
                </a:moveTo>
                <a:lnTo>
                  <a:pt x="28956" y="67563"/>
                </a:lnTo>
                <a:lnTo>
                  <a:pt x="28956" y="315594"/>
                </a:lnTo>
                <a:lnTo>
                  <a:pt x="57911" y="315594"/>
                </a:lnTo>
                <a:lnTo>
                  <a:pt x="57911" y="67563"/>
                </a:lnTo>
                <a:lnTo>
                  <a:pt x="43433" y="57912"/>
                </a:lnTo>
                <a:close/>
              </a:path>
              <a:path w="86994" h="315595">
                <a:moveTo>
                  <a:pt x="43433" y="0"/>
                </a:moveTo>
                <a:lnTo>
                  <a:pt x="0" y="86867"/>
                </a:lnTo>
                <a:lnTo>
                  <a:pt x="28956" y="67563"/>
                </a:lnTo>
                <a:lnTo>
                  <a:pt x="28956" y="57912"/>
                </a:lnTo>
                <a:lnTo>
                  <a:pt x="72389" y="57912"/>
                </a:lnTo>
                <a:lnTo>
                  <a:pt x="43433" y="0"/>
                </a:lnTo>
                <a:close/>
              </a:path>
              <a:path w="86994" h="315595">
                <a:moveTo>
                  <a:pt x="72389" y="57912"/>
                </a:moveTo>
                <a:lnTo>
                  <a:pt x="57911" y="57912"/>
                </a:lnTo>
                <a:lnTo>
                  <a:pt x="57911" y="67563"/>
                </a:lnTo>
                <a:lnTo>
                  <a:pt x="86867" y="86867"/>
                </a:lnTo>
                <a:lnTo>
                  <a:pt x="72389" y="57912"/>
                </a:lnTo>
                <a:close/>
              </a:path>
              <a:path w="86994" h="315595">
                <a:moveTo>
                  <a:pt x="43433" y="57912"/>
                </a:moveTo>
                <a:lnTo>
                  <a:pt x="28956" y="57912"/>
                </a:lnTo>
                <a:lnTo>
                  <a:pt x="28956" y="67563"/>
                </a:lnTo>
                <a:lnTo>
                  <a:pt x="43433" y="57912"/>
                </a:lnTo>
                <a:close/>
              </a:path>
              <a:path w="86994" h="315595">
                <a:moveTo>
                  <a:pt x="57911" y="57912"/>
                </a:moveTo>
                <a:lnTo>
                  <a:pt x="43433" y="57912"/>
                </a:lnTo>
                <a:lnTo>
                  <a:pt x="57911" y="67563"/>
                </a:lnTo>
                <a:lnTo>
                  <a:pt x="57911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11987" y="1834642"/>
            <a:ext cx="3268979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Sosialisasi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ke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K/L/Pemda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Pencanangan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Pelaksanaan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EPSS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latin typeface="Calibri"/>
                <a:cs typeface="Calibri"/>
              </a:rPr>
              <a:t>Kolaborasi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BPS, Kemendagri,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Bappenas,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KemenPAN &amp;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RB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K/L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terkait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43271" y="1342644"/>
            <a:ext cx="3175000" cy="370840"/>
          </a:xfrm>
          <a:custGeom>
            <a:avLst/>
            <a:gdLst/>
            <a:ahLst/>
            <a:cxnLst/>
            <a:rect l="l" t="t" r="r" b="b"/>
            <a:pathLst>
              <a:path w="3175000" h="370839">
                <a:moveTo>
                  <a:pt x="2989326" y="0"/>
                </a:moveTo>
                <a:lnTo>
                  <a:pt x="185165" y="0"/>
                </a:lnTo>
                <a:lnTo>
                  <a:pt x="135951" y="6616"/>
                </a:lnTo>
                <a:lnTo>
                  <a:pt x="91722" y="25287"/>
                </a:lnTo>
                <a:lnTo>
                  <a:pt x="54244" y="54244"/>
                </a:lnTo>
                <a:lnTo>
                  <a:pt x="25287" y="91722"/>
                </a:lnTo>
                <a:lnTo>
                  <a:pt x="6616" y="135951"/>
                </a:lnTo>
                <a:lnTo>
                  <a:pt x="0" y="185165"/>
                </a:lnTo>
                <a:lnTo>
                  <a:pt x="6616" y="234380"/>
                </a:lnTo>
                <a:lnTo>
                  <a:pt x="25287" y="278609"/>
                </a:lnTo>
                <a:lnTo>
                  <a:pt x="54244" y="316087"/>
                </a:lnTo>
                <a:lnTo>
                  <a:pt x="91722" y="345044"/>
                </a:lnTo>
                <a:lnTo>
                  <a:pt x="135951" y="363715"/>
                </a:lnTo>
                <a:lnTo>
                  <a:pt x="185165" y="370331"/>
                </a:lnTo>
                <a:lnTo>
                  <a:pt x="2989326" y="370331"/>
                </a:lnTo>
                <a:lnTo>
                  <a:pt x="3038540" y="363715"/>
                </a:lnTo>
                <a:lnTo>
                  <a:pt x="3082769" y="345044"/>
                </a:lnTo>
                <a:lnTo>
                  <a:pt x="3120247" y="316087"/>
                </a:lnTo>
                <a:lnTo>
                  <a:pt x="3149204" y="278609"/>
                </a:lnTo>
                <a:lnTo>
                  <a:pt x="3167875" y="234380"/>
                </a:lnTo>
                <a:lnTo>
                  <a:pt x="3174492" y="185165"/>
                </a:lnTo>
                <a:lnTo>
                  <a:pt x="3167875" y="135951"/>
                </a:lnTo>
                <a:lnTo>
                  <a:pt x="3149204" y="91722"/>
                </a:lnTo>
                <a:lnTo>
                  <a:pt x="3120247" y="54244"/>
                </a:lnTo>
                <a:lnTo>
                  <a:pt x="3082769" y="25287"/>
                </a:lnTo>
                <a:lnTo>
                  <a:pt x="3038540" y="6616"/>
                </a:lnTo>
                <a:lnTo>
                  <a:pt x="2989326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777484" y="1363471"/>
            <a:ext cx="1306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Rekomendasi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5341" y="3019044"/>
            <a:ext cx="86995" cy="315595"/>
          </a:xfrm>
          <a:custGeom>
            <a:avLst/>
            <a:gdLst/>
            <a:ahLst/>
            <a:cxnLst/>
            <a:rect l="l" t="t" r="r" b="b"/>
            <a:pathLst>
              <a:path w="86995" h="315595">
                <a:moveTo>
                  <a:pt x="43434" y="57911"/>
                </a:moveTo>
                <a:lnTo>
                  <a:pt x="28956" y="67563"/>
                </a:lnTo>
                <a:lnTo>
                  <a:pt x="28956" y="315594"/>
                </a:lnTo>
                <a:lnTo>
                  <a:pt x="57912" y="315594"/>
                </a:lnTo>
                <a:lnTo>
                  <a:pt x="57912" y="67563"/>
                </a:lnTo>
                <a:lnTo>
                  <a:pt x="43434" y="57911"/>
                </a:lnTo>
                <a:close/>
              </a:path>
              <a:path w="86995" h="315595">
                <a:moveTo>
                  <a:pt x="43434" y="0"/>
                </a:moveTo>
                <a:lnTo>
                  <a:pt x="0" y="86867"/>
                </a:lnTo>
                <a:lnTo>
                  <a:pt x="28956" y="67563"/>
                </a:lnTo>
                <a:lnTo>
                  <a:pt x="28956" y="57911"/>
                </a:lnTo>
                <a:lnTo>
                  <a:pt x="72389" y="57911"/>
                </a:lnTo>
                <a:lnTo>
                  <a:pt x="43434" y="0"/>
                </a:lnTo>
                <a:close/>
              </a:path>
              <a:path w="86995" h="315595">
                <a:moveTo>
                  <a:pt x="72389" y="57911"/>
                </a:moveTo>
                <a:lnTo>
                  <a:pt x="57912" y="57911"/>
                </a:lnTo>
                <a:lnTo>
                  <a:pt x="57912" y="67563"/>
                </a:lnTo>
                <a:lnTo>
                  <a:pt x="86868" y="86867"/>
                </a:lnTo>
                <a:lnTo>
                  <a:pt x="72389" y="57911"/>
                </a:lnTo>
                <a:close/>
              </a:path>
              <a:path w="86995" h="315595">
                <a:moveTo>
                  <a:pt x="43434" y="57911"/>
                </a:moveTo>
                <a:lnTo>
                  <a:pt x="28956" y="57911"/>
                </a:lnTo>
                <a:lnTo>
                  <a:pt x="28956" y="67563"/>
                </a:lnTo>
                <a:lnTo>
                  <a:pt x="43434" y="57911"/>
                </a:lnTo>
                <a:close/>
              </a:path>
              <a:path w="86995" h="315595">
                <a:moveTo>
                  <a:pt x="57912" y="57911"/>
                </a:moveTo>
                <a:lnTo>
                  <a:pt x="43434" y="57911"/>
                </a:lnTo>
                <a:lnTo>
                  <a:pt x="57912" y="67563"/>
                </a:lnTo>
                <a:lnTo>
                  <a:pt x="57912" y="57911"/>
                </a:lnTo>
                <a:close/>
              </a:path>
            </a:pathLst>
          </a:custGeom>
          <a:solidFill>
            <a:srgbClr val="3B3B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992115" y="1824481"/>
            <a:ext cx="263017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69850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Analisis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nilai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tingkat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kematangan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Penyusunan </a:t>
            </a:r>
            <a:r>
              <a:rPr dirty="0" sz="1600">
                <a:latin typeface="Calibri"/>
                <a:cs typeface="Calibri"/>
              </a:rPr>
              <a:t>rekomendasi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perbaikan berdasarkan hasil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09126" y="1347216"/>
            <a:ext cx="2731135" cy="414020"/>
          </a:xfrm>
          <a:custGeom>
            <a:avLst/>
            <a:gdLst/>
            <a:ahLst/>
            <a:cxnLst/>
            <a:rect l="l" t="t" r="r" b="b"/>
            <a:pathLst>
              <a:path w="2731134" h="414019">
                <a:moveTo>
                  <a:pt x="2524125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6"/>
                </a:lnTo>
                <a:lnTo>
                  <a:pt x="2524125" y="413766"/>
                </a:lnTo>
                <a:lnTo>
                  <a:pt x="2571574" y="408304"/>
                </a:lnTo>
                <a:lnTo>
                  <a:pt x="2615125" y="392745"/>
                </a:lnTo>
                <a:lnTo>
                  <a:pt x="2653537" y="368329"/>
                </a:lnTo>
                <a:lnTo>
                  <a:pt x="2685571" y="336295"/>
                </a:lnTo>
                <a:lnTo>
                  <a:pt x="2709987" y="297883"/>
                </a:lnTo>
                <a:lnTo>
                  <a:pt x="2725546" y="254332"/>
                </a:lnTo>
                <a:lnTo>
                  <a:pt x="2731007" y="206883"/>
                </a:lnTo>
                <a:lnTo>
                  <a:pt x="2725546" y="159433"/>
                </a:lnTo>
                <a:lnTo>
                  <a:pt x="2709987" y="115882"/>
                </a:lnTo>
                <a:lnTo>
                  <a:pt x="2685571" y="77470"/>
                </a:lnTo>
                <a:lnTo>
                  <a:pt x="2653537" y="45436"/>
                </a:lnTo>
                <a:lnTo>
                  <a:pt x="2615125" y="21020"/>
                </a:lnTo>
                <a:lnTo>
                  <a:pt x="2571574" y="5461"/>
                </a:lnTo>
                <a:lnTo>
                  <a:pt x="25241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9535414" y="1390141"/>
            <a:ext cx="1680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Evaluasi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Kegiatan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76106" y="1829816"/>
            <a:ext cx="242824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Identifikasi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permasalahan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4"/>
              </a:lnSpc>
              <a:spcBef>
                <a:spcPts val="15"/>
              </a:spcBef>
            </a:pP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perumusan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Solusi</a:t>
            </a:r>
            <a:endParaRPr sz="1600">
              <a:latin typeface="Calibri"/>
              <a:cs typeface="Calibri"/>
            </a:endParaRPr>
          </a:p>
          <a:p>
            <a:pPr marL="298450" marR="362585" indent="-285750">
              <a:lnSpc>
                <a:spcPts val="1920"/>
              </a:lnSpc>
              <a:spcBef>
                <a:spcPts val="55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Penyusunan</a:t>
            </a:r>
            <a:r>
              <a:rPr dirty="0" sz="1600" spc="-7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Rencana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Perbaikan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85188" y="4190238"/>
            <a:ext cx="4037965" cy="414020"/>
          </a:xfrm>
          <a:custGeom>
            <a:avLst/>
            <a:gdLst/>
            <a:ahLst/>
            <a:cxnLst/>
            <a:rect l="l" t="t" r="r" b="b"/>
            <a:pathLst>
              <a:path w="4037965" h="414020">
                <a:moveTo>
                  <a:pt x="3830954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6"/>
                </a:lnTo>
                <a:lnTo>
                  <a:pt x="3830954" y="413766"/>
                </a:lnTo>
                <a:lnTo>
                  <a:pt x="3878404" y="408304"/>
                </a:lnTo>
                <a:lnTo>
                  <a:pt x="3921955" y="392745"/>
                </a:lnTo>
                <a:lnTo>
                  <a:pt x="3960367" y="368329"/>
                </a:lnTo>
                <a:lnTo>
                  <a:pt x="3992401" y="336295"/>
                </a:lnTo>
                <a:lnTo>
                  <a:pt x="4016817" y="297883"/>
                </a:lnTo>
                <a:lnTo>
                  <a:pt x="4032376" y="254332"/>
                </a:lnTo>
                <a:lnTo>
                  <a:pt x="4037838" y="206882"/>
                </a:lnTo>
                <a:lnTo>
                  <a:pt x="4032376" y="159433"/>
                </a:lnTo>
                <a:lnTo>
                  <a:pt x="4016817" y="115882"/>
                </a:lnTo>
                <a:lnTo>
                  <a:pt x="3992401" y="77470"/>
                </a:lnTo>
                <a:lnTo>
                  <a:pt x="3960367" y="45436"/>
                </a:lnTo>
                <a:lnTo>
                  <a:pt x="3921955" y="21020"/>
                </a:lnTo>
                <a:lnTo>
                  <a:pt x="3878404" y="5461"/>
                </a:lnTo>
                <a:lnTo>
                  <a:pt x="383095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203701" y="4232909"/>
            <a:ext cx="1401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EPSS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35988" y="4727955"/>
            <a:ext cx="1800860" cy="51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4625">
              <a:lnSpc>
                <a:spcPts val="1914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187325" algn="l"/>
              </a:tabLst>
            </a:pP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Mandiri</a:t>
            </a:r>
            <a:endParaRPr sz="1600">
              <a:latin typeface="Calibri"/>
              <a:cs typeface="Calibri"/>
            </a:endParaRPr>
          </a:p>
          <a:p>
            <a:pPr marL="186690" indent="-174625">
              <a:lnSpc>
                <a:spcPts val="1914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187325" algn="l"/>
              </a:tabLst>
            </a:pP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Dokumen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080890" y="3016757"/>
            <a:ext cx="6400800" cy="1419860"/>
            <a:chOff x="4080890" y="3016757"/>
            <a:chExt cx="6400800" cy="1419860"/>
          </a:xfrm>
        </p:grpSpPr>
        <p:sp>
          <p:nvSpPr>
            <p:cNvPr id="46" name="object 46"/>
            <p:cNvSpPr/>
            <p:nvPr/>
          </p:nvSpPr>
          <p:spPr>
            <a:xfrm>
              <a:off x="4080891" y="3543680"/>
              <a:ext cx="4262755" cy="381635"/>
            </a:xfrm>
            <a:custGeom>
              <a:avLst/>
              <a:gdLst/>
              <a:ahLst/>
              <a:cxnLst/>
              <a:rect l="l" t="t" r="r" b="b"/>
              <a:pathLst>
                <a:path w="4262755" h="381635">
                  <a:moveTo>
                    <a:pt x="76200" y="239395"/>
                  </a:moveTo>
                  <a:lnTo>
                    <a:pt x="50673" y="256413"/>
                  </a:lnTo>
                  <a:lnTo>
                    <a:pt x="50673" y="0"/>
                  </a:lnTo>
                  <a:lnTo>
                    <a:pt x="25527" y="0"/>
                  </a:lnTo>
                  <a:lnTo>
                    <a:pt x="25527" y="256413"/>
                  </a:lnTo>
                  <a:lnTo>
                    <a:pt x="0" y="239395"/>
                  </a:lnTo>
                  <a:lnTo>
                    <a:pt x="38100" y="315595"/>
                  </a:lnTo>
                  <a:lnTo>
                    <a:pt x="63500" y="264795"/>
                  </a:lnTo>
                  <a:lnTo>
                    <a:pt x="76200" y="239395"/>
                  </a:lnTo>
                  <a:close/>
                </a:path>
                <a:path w="4262755" h="381635">
                  <a:moveTo>
                    <a:pt x="4262628" y="304927"/>
                  </a:moveTo>
                  <a:lnTo>
                    <a:pt x="4237101" y="321945"/>
                  </a:lnTo>
                  <a:lnTo>
                    <a:pt x="4237101" y="0"/>
                  </a:lnTo>
                  <a:lnTo>
                    <a:pt x="4211955" y="0"/>
                  </a:lnTo>
                  <a:lnTo>
                    <a:pt x="4211955" y="321945"/>
                  </a:lnTo>
                  <a:lnTo>
                    <a:pt x="4186428" y="304927"/>
                  </a:lnTo>
                  <a:lnTo>
                    <a:pt x="4224528" y="381127"/>
                  </a:lnTo>
                  <a:lnTo>
                    <a:pt x="4249928" y="330327"/>
                  </a:lnTo>
                  <a:lnTo>
                    <a:pt x="4262628" y="304927"/>
                  </a:lnTo>
                  <a:close/>
                </a:path>
              </a:pathLst>
            </a:custGeom>
            <a:solidFill>
              <a:srgbClr val="3B3B3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64139" y="3322319"/>
              <a:ext cx="217169" cy="25222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0330433" y="3016757"/>
              <a:ext cx="86995" cy="315595"/>
            </a:xfrm>
            <a:custGeom>
              <a:avLst/>
              <a:gdLst/>
              <a:ahLst/>
              <a:cxnLst/>
              <a:rect l="l" t="t" r="r" b="b"/>
              <a:pathLst>
                <a:path w="86995" h="315595">
                  <a:moveTo>
                    <a:pt x="43434" y="57912"/>
                  </a:moveTo>
                  <a:lnTo>
                    <a:pt x="28956" y="67563"/>
                  </a:lnTo>
                  <a:lnTo>
                    <a:pt x="28956" y="315594"/>
                  </a:lnTo>
                  <a:lnTo>
                    <a:pt x="57912" y="315594"/>
                  </a:lnTo>
                  <a:lnTo>
                    <a:pt x="57912" y="67563"/>
                  </a:lnTo>
                  <a:lnTo>
                    <a:pt x="43434" y="57912"/>
                  </a:lnTo>
                  <a:close/>
                </a:path>
                <a:path w="86995" h="315595">
                  <a:moveTo>
                    <a:pt x="43434" y="0"/>
                  </a:moveTo>
                  <a:lnTo>
                    <a:pt x="0" y="86867"/>
                  </a:lnTo>
                  <a:lnTo>
                    <a:pt x="28956" y="67563"/>
                  </a:lnTo>
                  <a:lnTo>
                    <a:pt x="28956" y="57912"/>
                  </a:lnTo>
                  <a:lnTo>
                    <a:pt x="72390" y="57912"/>
                  </a:lnTo>
                  <a:lnTo>
                    <a:pt x="43434" y="0"/>
                  </a:lnTo>
                  <a:close/>
                </a:path>
                <a:path w="86995" h="315595">
                  <a:moveTo>
                    <a:pt x="72390" y="57912"/>
                  </a:moveTo>
                  <a:lnTo>
                    <a:pt x="57912" y="57912"/>
                  </a:lnTo>
                  <a:lnTo>
                    <a:pt x="57912" y="67563"/>
                  </a:lnTo>
                  <a:lnTo>
                    <a:pt x="86868" y="86867"/>
                  </a:lnTo>
                  <a:lnTo>
                    <a:pt x="72390" y="57912"/>
                  </a:lnTo>
                  <a:close/>
                </a:path>
                <a:path w="86995" h="315595">
                  <a:moveTo>
                    <a:pt x="43434" y="57912"/>
                  </a:moveTo>
                  <a:lnTo>
                    <a:pt x="28956" y="57912"/>
                  </a:lnTo>
                  <a:lnTo>
                    <a:pt x="28956" y="67563"/>
                  </a:lnTo>
                  <a:lnTo>
                    <a:pt x="43434" y="57912"/>
                  </a:lnTo>
                  <a:close/>
                </a:path>
                <a:path w="86995" h="315595">
                  <a:moveTo>
                    <a:pt x="57912" y="57912"/>
                  </a:moveTo>
                  <a:lnTo>
                    <a:pt x="43434" y="57912"/>
                  </a:lnTo>
                  <a:lnTo>
                    <a:pt x="57912" y="67563"/>
                  </a:lnTo>
                  <a:lnTo>
                    <a:pt x="57912" y="57912"/>
                  </a:lnTo>
                  <a:close/>
                </a:path>
              </a:pathLst>
            </a:custGeom>
            <a:solidFill>
              <a:srgbClr val="3B3B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934199" y="4021835"/>
              <a:ext cx="2731135" cy="414655"/>
            </a:xfrm>
            <a:custGeom>
              <a:avLst/>
              <a:gdLst/>
              <a:ahLst/>
              <a:cxnLst/>
              <a:rect l="l" t="t" r="r" b="b"/>
              <a:pathLst>
                <a:path w="2731134" h="414654">
                  <a:moveTo>
                    <a:pt x="2523744" y="0"/>
                  </a:moveTo>
                  <a:lnTo>
                    <a:pt x="207264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4" y="414527"/>
                  </a:lnTo>
                  <a:lnTo>
                    <a:pt x="2523744" y="414527"/>
                  </a:lnTo>
                  <a:lnTo>
                    <a:pt x="2571254" y="409051"/>
                  </a:lnTo>
                  <a:lnTo>
                    <a:pt x="2614875" y="393454"/>
                  </a:lnTo>
                  <a:lnTo>
                    <a:pt x="2653359" y="368981"/>
                  </a:lnTo>
                  <a:lnTo>
                    <a:pt x="2685461" y="336879"/>
                  </a:lnTo>
                  <a:lnTo>
                    <a:pt x="2709934" y="298395"/>
                  </a:lnTo>
                  <a:lnTo>
                    <a:pt x="2725531" y="254774"/>
                  </a:lnTo>
                  <a:lnTo>
                    <a:pt x="2731007" y="207263"/>
                  </a:lnTo>
                  <a:lnTo>
                    <a:pt x="2725531" y="159753"/>
                  </a:lnTo>
                  <a:lnTo>
                    <a:pt x="2709934" y="116132"/>
                  </a:lnTo>
                  <a:lnTo>
                    <a:pt x="2685461" y="77648"/>
                  </a:lnTo>
                  <a:lnTo>
                    <a:pt x="2653359" y="45546"/>
                  </a:lnTo>
                  <a:lnTo>
                    <a:pt x="2614875" y="21073"/>
                  </a:lnTo>
                  <a:lnTo>
                    <a:pt x="2571254" y="5476"/>
                  </a:lnTo>
                  <a:lnTo>
                    <a:pt x="2523744" y="0"/>
                  </a:lnTo>
                  <a:close/>
                </a:path>
              </a:pathLst>
            </a:custGeom>
            <a:solidFill>
              <a:srgbClr val="00F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11406885" y="3260344"/>
            <a:ext cx="644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00"/>
                </a:solidFill>
                <a:latin typeface="Calibri"/>
                <a:cs typeface="Calibri"/>
              </a:rPr>
              <a:t>2023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47641" y="4724146"/>
            <a:ext cx="267906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4625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 MT"/>
              <a:buChar char="•"/>
              <a:tabLst>
                <a:tab pos="187325" algn="l"/>
              </a:tabLst>
            </a:pP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Interviu</a:t>
            </a:r>
            <a:endParaRPr sz="1600">
              <a:latin typeface="Calibri"/>
              <a:cs typeface="Calibri"/>
            </a:endParaRPr>
          </a:p>
          <a:p>
            <a:pPr marL="186690" indent="-174625">
              <a:lnSpc>
                <a:spcPct val="100000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187325" algn="l"/>
              </a:tabLst>
            </a:pP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Visitasi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(optional)</a:t>
            </a:r>
            <a:endParaRPr sz="1600">
              <a:latin typeface="Calibri"/>
              <a:cs typeface="Calibri"/>
            </a:endParaRPr>
          </a:p>
          <a:p>
            <a:pPr marL="186690" marR="5080" indent="-174625">
              <a:lnSpc>
                <a:spcPct val="100000"/>
              </a:lnSpc>
              <a:buClr>
                <a:srgbClr val="006633"/>
              </a:buClr>
              <a:buSzPct val="112500"/>
              <a:buFont typeface="Arial MT"/>
              <a:buChar char="•"/>
              <a:tabLst>
                <a:tab pos="187325" algn="l"/>
              </a:tabLst>
            </a:pPr>
            <a:r>
              <a:rPr dirty="0" sz="1600" spc="-5">
                <a:latin typeface="Calibri"/>
                <a:cs typeface="Calibri"/>
              </a:rPr>
              <a:t>Harmonisasi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(Pleno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Provinsi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&amp;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Nasional)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84795" y="4065016"/>
            <a:ext cx="1830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Penyampaian</a:t>
            </a:r>
            <a:r>
              <a:rPr dirty="0" sz="1800" spc="-7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Hasil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1252" y="3202685"/>
            <a:ext cx="645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2022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98272"/>
            <a:ext cx="661797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35"/>
              <a:t>TIMELI</a:t>
            </a:r>
            <a:r>
              <a:rPr dirty="0" sz="2800" spc="175"/>
              <a:t>N</a:t>
            </a:r>
            <a:r>
              <a:rPr dirty="0" sz="2800" spc="210"/>
              <a:t>E</a:t>
            </a:r>
            <a:r>
              <a:rPr dirty="0" sz="2800" spc="-295"/>
              <a:t> </a:t>
            </a:r>
            <a:r>
              <a:rPr dirty="0" sz="2800" spc="170"/>
              <a:t>UJICOBA</a:t>
            </a:r>
            <a:r>
              <a:rPr dirty="0" sz="2800" spc="-295"/>
              <a:t> </a:t>
            </a:r>
            <a:r>
              <a:rPr dirty="0" sz="2800" spc="285"/>
              <a:t>EPSS</a:t>
            </a:r>
            <a:r>
              <a:rPr dirty="0" sz="2800" spc="-305"/>
              <a:t> </a:t>
            </a:r>
            <a:r>
              <a:rPr dirty="0" sz="2800" spc="65" b="1">
                <a:latin typeface="Tahoma"/>
                <a:cs typeface="Tahoma"/>
              </a:rPr>
              <a:t>2022</a:t>
            </a:r>
            <a:r>
              <a:rPr dirty="0" sz="2800" spc="-265" b="1">
                <a:latin typeface="Tahoma"/>
                <a:cs typeface="Tahoma"/>
              </a:rPr>
              <a:t> </a:t>
            </a:r>
            <a:r>
              <a:rPr dirty="0" sz="2800" spc="-145" b="1">
                <a:latin typeface="Tahoma"/>
                <a:cs typeface="Tahoma"/>
              </a:rPr>
              <a:t>-</a:t>
            </a:r>
            <a:r>
              <a:rPr dirty="0" sz="2800" spc="-250" b="1">
                <a:latin typeface="Tahoma"/>
                <a:cs typeface="Tahoma"/>
              </a:rPr>
              <a:t> </a:t>
            </a:r>
            <a:r>
              <a:rPr dirty="0" sz="2800" spc="80" b="1">
                <a:latin typeface="Tahoma"/>
                <a:cs typeface="Tahoma"/>
              </a:rPr>
              <a:t>2023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2286" y="1283969"/>
            <a:ext cx="11883390" cy="5457825"/>
            <a:chOff x="-2286" y="1283969"/>
            <a:chExt cx="11883390" cy="54578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86" y="5745479"/>
              <a:ext cx="2555748" cy="8983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6657593"/>
              <a:ext cx="2758440" cy="83820"/>
            </a:xfrm>
            <a:custGeom>
              <a:avLst/>
              <a:gdLst/>
              <a:ahLst/>
              <a:cxnLst/>
              <a:rect l="l" t="t" r="r" b="b"/>
              <a:pathLst>
                <a:path w="2758440" h="83820">
                  <a:moveTo>
                    <a:pt x="2716530" y="0"/>
                  </a:moveTo>
                  <a:lnTo>
                    <a:pt x="0" y="0"/>
                  </a:lnTo>
                  <a:lnTo>
                    <a:pt x="0" y="83818"/>
                  </a:lnTo>
                  <a:lnTo>
                    <a:pt x="2716530" y="83818"/>
                  </a:lnTo>
                  <a:lnTo>
                    <a:pt x="2732829" y="80526"/>
                  </a:lnTo>
                  <a:lnTo>
                    <a:pt x="2746152" y="71546"/>
                  </a:lnTo>
                  <a:lnTo>
                    <a:pt x="2755141" y="58225"/>
                  </a:lnTo>
                  <a:lnTo>
                    <a:pt x="2758440" y="41909"/>
                  </a:lnTo>
                  <a:lnTo>
                    <a:pt x="2755141" y="25594"/>
                  </a:lnTo>
                  <a:lnTo>
                    <a:pt x="2746152" y="12272"/>
                  </a:lnTo>
                  <a:lnTo>
                    <a:pt x="2732829" y="3292"/>
                  </a:lnTo>
                  <a:lnTo>
                    <a:pt x="271653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4597" y="1283969"/>
              <a:ext cx="10906506" cy="4848606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4778" y="6625590"/>
            <a:ext cx="143255" cy="14249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44940" y="6625590"/>
            <a:ext cx="142493" cy="14249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87890" y="6625590"/>
            <a:ext cx="142493" cy="14249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40240" y="6625590"/>
            <a:ext cx="142493" cy="14249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92590" y="6625590"/>
            <a:ext cx="142493" cy="14249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10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556758" y="1633727"/>
            <a:ext cx="5401310" cy="327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85775">
              <a:lnSpc>
                <a:spcPct val="100000"/>
              </a:lnSpc>
              <a:spcBef>
                <a:spcPts val="100"/>
              </a:spcBef>
            </a:pPr>
            <a:r>
              <a:rPr dirty="0" sz="8800" spc="35" b="1">
                <a:solidFill>
                  <a:srgbClr val="005F2D"/>
                </a:solidFill>
                <a:latin typeface="Arial"/>
                <a:cs typeface="Arial"/>
              </a:rPr>
              <a:t>2</a:t>
            </a:r>
            <a:endParaRPr sz="8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84"/>
              </a:spcBef>
            </a:pPr>
            <a:r>
              <a:rPr dirty="0" sz="6000" spc="35" b="1">
                <a:solidFill>
                  <a:srgbClr val="FFFFFF"/>
                </a:solidFill>
                <a:latin typeface="Tahoma"/>
                <a:cs typeface="Tahoma"/>
              </a:rPr>
              <a:t>METODOLOGI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90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798" y="1751076"/>
              <a:ext cx="144018" cy="723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2" y="104394"/>
            <a:ext cx="543306" cy="5433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3" name="object 3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589026"/>
            <a:ext cx="12150090" cy="6269355"/>
            <a:chOff x="0" y="589026"/>
            <a:chExt cx="12150090" cy="6269355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200" y="589026"/>
              <a:ext cx="5977890" cy="5957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152142"/>
              <a:ext cx="6291072" cy="570585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023095" y="1833880"/>
            <a:ext cx="11379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84489"/>
                </a:solidFill>
                <a:latin typeface="Arial"/>
                <a:cs typeface="Arial"/>
              </a:rPr>
              <a:t>Optimum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7407" y="2546857"/>
            <a:ext cx="15506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spc="-20" b="1">
                <a:solidFill>
                  <a:srgbClr val="0A434F"/>
                </a:solidFill>
                <a:latin typeface="Arial"/>
                <a:cs typeface="Arial"/>
              </a:rPr>
              <a:t>Terpadu</a:t>
            </a:r>
            <a:r>
              <a:rPr dirty="0" sz="2000" spc="-65" b="1">
                <a:solidFill>
                  <a:srgbClr val="0A434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0A434F"/>
                </a:solidFill>
                <a:latin typeface="Arial"/>
                <a:cs typeface="Arial"/>
              </a:rPr>
              <a:t>dan </a:t>
            </a:r>
            <a:r>
              <a:rPr dirty="0" sz="2000" spc="-540" b="1">
                <a:solidFill>
                  <a:srgbClr val="0A434F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0A434F"/>
                </a:solidFill>
                <a:latin typeface="Arial"/>
                <a:cs typeface="Arial"/>
              </a:rPr>
              <a:t>Terukur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1033" y="3674109"/>
            <a:ext cx="12541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45" b="1">
                <a:solidFill>
                  <a:srgbClr val="81B727"/>
                </a:solidFill>
                <a:latin typeface="Arial"/>
                <a:cs typeface="Arial"/>
              </a:rPr>
              <a:t>Terdefinisi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05723" y="4623815"/>
            <a:ext cx="11480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DD8443"/>
                </a:solidFill>
                <a:latin typeface="Arial"/>
                <a:cs typeface="Arial"/>
              </a:rPr>
              <a:t>Terkelola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34881" y="5500370"/>
            <a:ext cx="9753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60" b="1">
                <a:solidFill>
                  <a:srgbClr val="4379B9"/>
                </a:solidFill>
                <a:latin typeface="Arial"/>
                <a:cs typeface="Arial"/>
              </a:rPr>
              <a:t>Rinti</a:t>
            </a:r>
            <a:r>
              <a:rPr dirty="0" sz="2000" spc="-50" b="1">
                <a:solidFill>
                  <a:srgbClr val="4379B9"/>
                </a:solidFill>
                <a:latin typeface="Arial"/>
                <a:cs typeface="Arial"/>
              </a:rPr>
              <a:t>san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5870" y="5410453"/>
            <a:ext cx="5607050" cy="509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ts val="1905"/>
              </a:lnSpc>
              <a:spcBef>
                <a:spcPts val="100"/>
              </a:spcBef>
            </a:pPr>
            <a:r>
              <a:rPr dirty="0" sz="1400" spc="65">
                <a:solidFill>
                  <a:srgbClr val="466FA1"/>
                </a:solidFill>
                <a:latin typeface="Trebuchet MS"/>
                <a:cs typeface="Trebuchet MS"/>
              </a:rPr>
              <a:t>Proses</a:t>
            </a:r>
            <a:r>
              <a:rPr dirty="0" sz="1400" spc="-55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466FA1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65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466FA1"/>
                </a:solidFill>
                <a:latin typeface="Trebuchet MS"/>
                <a:cs typeface="Trebuchet MS"/>
              </a:rPr>
              <a:t>statistik</a:t>
            </a:r>
            <a:r>
              <a:rPr dirty="0" sz="1400" spc="-55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466FA1"/>
                </a:solidFill>
                <a:latin typeface="Trebuchet MS"/>
                <a:cs typeface="Trebuchet MS"/>
              </a:rPr>
              <a:t>sektoral</a:t>
            </a:r>
            <a:r>
              <a:rPr dirty="0" sz="1400" spc="-45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60" b="1">
                <a:solidFill>
                  <a:srgbClr val="466FA1"/>
                </a:solidFill>
                <a:latin typeface="Trebuchet MS"/>
                <a:cs typeface="Trebuchet MS"/>
              </a:rPr>
              <a:t>belum</a:t>
            </a:r>
            <a:r>
              <a:rPr dirty="0" sz="1600" spc="-95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466FA1"/>
                </a:solidFill>
                <a:latin typeface="Trebuchet MS"/>
                <a:cs typeface="Trebuchet MS"/>
              </a:rPr>
              <a:t>dilakukan</a:t>
            </a:r>
            <a:r>
              <a:rPr dirty="0" sz="1600" spc="-114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466FA1"/>
                </a:solidFill>
                <a:latin typeface="Trebuchet MS"/>
                <a:cs typeface="Trebuchet MS"/>
              </a:rPr>
              <a:t>oleh</a:t>
            </a:r>
            <a:endParaRPr sz="1600">
              <a:latin typeface="Trebuchet MS"/>
              <a:cs typeface="Trebuchet MS"/>
            </a:endParaRPr>
          </a:p>
          <a:p>
            <a:pPr algn="r" marR="5080">
              <a:lnSpc>
                <a:spcPts val="1905"/>
              </a:lnSpc>
            </a:pPr>
            <a:r>
              <a:rPr dirty="0" sz="1600" spc="30" b="1">
                <a:solidFill>
                  <a:srgbClr val="466FA1"/>
                </a:solidFill>
                <a:latin typeface="Trebuchet MS"/>
                <a:cs typeface="Trebuchet MS"/>
              </a:rPr>
              <a:t>seluruh</a:t>
            </a:r>
            <a:r>
              <a:rPr dirty="0" sz="1600" spc="-100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466FA1"/>
                </a:solidFill>
                <a:latin typeface="Trebuchet MS"/>
                <a:cs typeface="Trebuchet MS"/>
              </a:rPr>
              <a:t>unit</a:t>
            </a:r>
            <a:r>
              <a:rPr dirty="0" sz="1600" spc="-100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466FA1"/>
                </a:solidFill>
                <a:latin typeface="Trebuchet MS"/>
                <a:cs typeface="Trebuchet MS"/>
              </a:rPr>
              <a:t>kerja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528" y="4479797"/>
            <a:ext cx="7262495" cy="4781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569595" marR="5080" indent="-557530">
              <a:lnSpc>
                <a:spcPts val="1839"/>
              </a:lnSpc>
              <a:spcBef>
                <a:spcPts val="25"/>
              </a:spcBef>
            </a:pPr>
            <a:r>
              <a:rPr dirty="0" sz="1400" spc="65">
                <a:solidFill>
                  <a:srgbClr val="FD8524"/>
                </a:solidFill>
                <a:latin typeface="Trebuchet MS"/>
                <a:cs typeface="Trebuchet MS"/>
              </a:rPr>
              <a:t>Proses</a:t>
            </a:r>
            <a:r>
              <a:rPr dirty="0" sz="1400" spc="-50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D8524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6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D8524"/>
                </a:solidFill>
                <a:latin typeface="Trebuchet MS"/>
                <a:cs typeface="Trebuchet MS"/>
              </a:rPr>
              <a:t>statistik</a:t>
            </a:r>
            <a:r>
              <a:rPr dirty="0" sz="1400" spc="-50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FD8524"/>
                </a:solidFill>
                <a:latin typeface="Trebuchet MS"/>
                <a:cs typeface="Trebuchet MS"/>
              </a:rPr>
              <a:t>sektoral</a:t>
            </a:r>
            <a:r>
              <a:rPr dirty="0" sz="1400" spc="-5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D8524"/>
                </a:solidFill>
                <a:latin typeface="Trebuchet MS"/>
                <a:cs typeface="Trebuchet MS"/>
              </a:rPr>
              <a:t>telah</a:t>
            </a:r>
            <a:r>
              <a:rPr dirty="0" sz="1400" spc="-50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D8524"/>
                </a:solidFill>
                <a:latin typeface="Trebuchet MS"/>
                <a:cs typeface="Trebuchet MS"/>
              </a:rPr>
              <a:t>dilakukan</a:t>
            </a:r>
            <a:r>
              <a:rPr dirty="0" sz="1400" spc="-5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D8524"/>
                </a:solidFill>
                <a:latin typeface="Trebuchet MS"/>
                <a:cs typeface="Trebuchet MS"/>
              </a:rPr>
              <a:t>oleh</a:t>
            </a:r>
            <a:r>
              <a:rPr dirty="0" sz="1400" spc="-5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D8524"/>
                </a:solidFill>
                <a:latin typeface="Trebuchet MS"/>
                <a:cs typeface="Trebuchet MS"/>
              </a:rPr>
              <a:t>seluruh</a:t>
            </a:r>
            <a:r>
              <a:rPr dirty="0" sz="1400" spc="-50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D8524"/>
                </a:solidFill>
                <a:latin typeface="Trebuchet MS"/>
                <a:cs typeface="Trebuchet MS"/>
              </a:rPr>
              <a:t>unit</a:t>
            </a:r>
            <a:r>
              <a:rPr dirty="0" sz="1400" spc="-4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FD8524"/>
                </a:solidFill>
                <a:latin typeface="Trebuchet MS"/>
                <a:cs typeface="Trebuchet MS"/>
              </a:rPr>
              <a:t>kerja,</a:t>
            </a:r>
            <a:r>
              <a:rPr dirty="0" sz="1400" spc="-70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D8524"/>
                </a:solidFill>
                <a:latin typeface="Trebuchet MS"/>
                <a:cs typeface="Trebuchet MS"/>
              </a:rPr>
              <a:t>namun </a:t>
            </a:r>
            <a:r>
              <a:rPr dirty="0" sz="1400" spc="-40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D8524"/>
                </a:solidFill>
                <a:latin typeface="Trebuchet MS"/>
                <a:cs typeface="Trebuchet MS"/>
              </a:rPr>
              <a:t>masih</a:t>
            </a:r>
            <a:r>
              <a:rPr dirty="0" sz="1400" spc="-6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400" spc="70">
                <a:solidFill>
                  <a:srgbClr val="FD8524"/>
                </a:solidFill>
                <a:latin typeface="Trebuchet MS"/>
                <a:cs typeface="Trebuchet MS"/>
              </a:rPr>
              <a:t>menggunakan</a:t>
            </a:r>
            <a:r>
              <a:rPr dirty="0" sz="1400" spc="-55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D8524"/>
                </a:solidFill>
                <a:latin typeface="Trebuchet MS"/>
                <a:cs typeface="Trebuchet MS"/>
              </a:rPr>
              <a:t>standar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80" b="1">
                <a:solidFill>
                  <a:srgbClr val="FD8524"/>
                </a:solidFill>
                <a:latin typeface="Trebuchet MS"/>
                <a:cs typeface="Trebuchet MS"/>
              </a:rPr>
              <a:t>yang</a:t>
            </a:r>
            <a:r>
              <a:rPr dirty="0" sz="1600" spc="-114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D8524"/>
                </a:solidFill>
                <a:latin typeface="Trebuchet MS"/>
                <a:cs typeface="Trebuchet MS"/>
              </a:rPr>
              <a:t>hanya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FD8524"/>
                </a:solidFill>
                <a:latin typeface="Trebuchet MS"/>
                <a:cs typeface="Trebuchet MS"/>
              </a:rPr>
              <a:t>berlaku</a:t>
            </a:r>
            <a:r>
              <a:rPr dirty="0" sz="1600" spc="-110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D8524"/>
                </a:solidFill>
                <a:latin typeface="Trebuchet MS"/>
                <a:cs typeface="Trebuchet MS"/>
              </a:rPr>
              <a:t>di</a:t>
            </a:r>
            <a:r>
              <a:rPr dirty="0" sz="1600" spc="-80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D8524"/>
                </a:solidFill>
                <a:latin typeface="Trebuchet MS"/>
                <a:cs typeface="Trebuchet MS"/>
              </a:rPr>
              <a:t>unit</a:t>
            </a:r>
            <a:r>
              <a:rPr dirty="0" sz="1600" spc="-100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D8524"/>
                </a:solidFill>
                <a:latin typeface="Trebuchet MS"/>
                <a:cs typeface="Trebuchet MS"/>
              </a:rPr>
              <a:t>kerja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15" b="1">
                <a:solidFill>
                  <a:srgbClr val="FD8524"/>
                </a:solidFill>
                <a:latin typeface="Trebuchet MS"/>
                <a:cs typeface="Trebuchet MS"/>
              </a:rPr>
              <a:t>itu</a:t>
            </a:r>
            <a:r>
              <a:rPr dirty="0" sz="1600" spc="-9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5" b="1">
                <a:solidFill>
                  <a:srgbClr val="FD8524"/>
                </a:solidFill>
                <a:latin typeface="Trebuchet MS"/>
                <a:cs typeface="Trebuchet MS"/>
              </a:rPr>
              <a:t>sendiri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363" y="3389883"/>
            <a:ext cx="637984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200025" marR="5080" indent="-187960">
              <a:lnSpc>
                <a:spcPct val="99300"/>
              </a:lnSpc>
              <a:spcBef>
                <a:spcPts val="110"/>
              </a:spcBef>
            </a:pPr>
            <a:r>
              <a:rPr dirty="0" sz="1400" spc="65">
                <a:solidFill>
                  <a:srgbClr val="7EC32F"/>
                </a:solidFill>
                <a:latin typeface="Trebuchet MS"/>
                <a:cs typeface="Trebuchet MS"/>
              </a:rPr>
              <a:t>Proses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7EC32F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6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7EC32F"/>
                </a:solidFill>
                <a:latin typeface="Trebuchet MS"/>
                <a:cs typeface="Trebuchet MS"/>
              </a:rPr>
              <a:t>statistik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7EC32F"/>
                </a:solidFill>
                <a:latin typeface="Trebuchet MS"/>
                <a:cs typeface="Trebuchet MS"/>
              </a:rPr>
              <a:t>sektoral</a:t>
            </a:r>
            <a:r>
              <a:rPr dirty="0" sz="1400" spc="-4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20" b="1">
                <a:solidFill>
                  <a:srgbClr val="7EC32F"/>
                </a:solidFill>
                <a:latin typeface="Trebuchet MS"/>
                <a:cs typeface="Trebuchet MS"/>
              </a:rPr>
              <a:t>telah</a:t>
            </a:r>
            <a:r>
              <a:rPr dirty="0" sz="1400" spc="-7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20" b="1">
                <a:solidFill>
                  <a:srgbClr val="7EC32F"/>
                </a:solidFill>
                <a:latin typeface="Trebuchet MS"/>
                <a:cs typeface="Trebuchet MS"/>
              </a:rPr>
              <a:t>diharmonisasi</a:t>
            </a:r>
            <a:r>
              <a:rPr dirty="0" sz="1400" spc="-5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7EC32F"/>
                </a:solidFill>
                <a:latin typeface="Trebuchet MS"/>
                <a:cs typeface="Trebuchet MS"/>
              </a:rPr>
              <a:t>dan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Trebuchet MS"/>
                <a:cs typeface="Trebuchet MS"/>
              </a:rPr>
              <a:t>kemudian </a:t>
            </a:r>
            <a:r>
              <a:rPr dirty="0" sz="1400" spc="-409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7EC32F"/>
                </a:solidFill>
                <a:latin typeface="Trebuchet MS"/>
                <a:cs typeface="Trebuchet MS"/>
              </a:rPr>
              <a:t>ditetapkan</a:t>
            </a:r>
            <a:r>
              <a:rPr dirty="0" sz="1400" spc="-4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0" b="1">
                <a:solidFill>
                  <a:srgbClr val="7EC32F"/>
                </a:solidFill>
                <a:latin typeface="Trebuchet MS"/>
                <a:cs typeface="Trebuchet MS"/>
              </a:rPr>
              <a:t>sebuah</a:t>
            </a:r>
            <a:r>
              <a:rPr dirty="0" sz="1400" spc="-8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7EC32F"/>
                </a:solidFill>
                <a:latin typeface="Trebuchet MS"/>
                <a:cs typeface="Trebuchet MS"/>
              </a:rPr>
              <a:t>standar/pedoman</a:t>
            </a:r>
            <a:r>
              <a:rPr dirty="0" sz="1400" spc="-8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7EC32F"/>
                </a:solidFill>
                <a:latin typeface="Trebuchet MS"/>
                <a:cs typeface="Trebuchet MS"/>
              </a:rPr>
              <a:t>oleh</a:t>
            </a:r>
            <a:r>
              <a:rPr dirty="0" sz="1400" spc="-4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7EC32F"/>
                </a:solidFill>
                <a:latin typeface="Trebuchet MS"/>
                <a:cs typeface="Trebuchet MS"/>
              </a:rPr>
              <a:t>unit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7EC32F"/>
                </a:solidFill>
                <a:latin typeface="Trebuchet MS"/>
                <a:cs typeface="Trebuchet MS"/>
              </a:rPr>
              <a:t>yang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Trebuchet MS"/>
                <a:cs typeface="Trebuchet MS"/>
              </a:rPr>
              <a:t>melaksanakan</a:t>
            </a:r>
            <a:r>
              <a:rPr dirty="0" sz="1400" spc="-5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7EC32F"/>
                </a:solidFill>
                <a:latin typeface="Trebuchet MS"/>
                <a:cs typeface="Trebuchet MS"/>
              </a:rPr>
              <a:t>fungsi </a:t>
            </a:r>
            <a:r>
              <a:rPr dirty="0" sz="1400" spc="-409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7EC32F"/>
                </a:solidFill>
                <a:latin typeface="Trebuchet MS"/>
                <a:cs typeface="Trebuchet MS"/>
              </a:rPr>
              <a:t>manajemen</a:t>
            </a:r>
            <a:r>
              <a:rPr dirty="0" sz="1400" spc="-50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7EC32F"/>
                </a:solidFill>
                <a:latin typeface="Trebuchet MS"/>
                <a:cs typeface="Trebuchet MS"/>
              </a:rPr>
              <a:t>dan</a:t>
            </a:r>
            <a:r>
              <a:rPr dirty="0" sz="1400" spc="-6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7EC32F"/>
                </a:solidFill>
                <a:latin typeface="Trebuchet MS"/>
                <a:cs typeface="Trebuchet MS"/>
              </a:rPr>
              <a:t>berlaku</a:t>
            </a:r>
            <a:r>
              <a:rPr dirty="0" sz="1400" spc="-6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7EC32F"/>
                </a:solidFill>
                <a:latin typeface="Trebuchet MS"/>
                <a:cs typeface="Trebuchet MS"/>
              </a:rPr>
              <a:t>untuk</a:t>
            </a:r>
            <a:r>
              <a:rPr dirty="0" sz="1400" spc="-3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25" b="1">
                <a:solidFill>
                  <a:srgbClr val="7EC32F"/>
                </a:solidFill>
                <a:latin typeface="Trebuchet MS"/>
                <a:cs typeface="Trebuchet MS"/>
              </a:rPr>
              <a:t>seluruh</a:t>
            </a:r>
            <a:r>
              <a:rPr dirty="0" sz="1400" spc="-9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7EC32F"/>
                </a:solidFill>
                <a:latin typeface="Trebuchet MS"/>
                <a:cs typeface="Trebuchet MS"/>
              </a:rPr>
              <a:t>unit</a:t>
            </a:r>
            <a:r>
              <a:rPr dirty="0" sz="1400" spc="-85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7EC32F"/>
                </a:solidFill>
                <a:latin typeface="Trebuchet MS"/>
                <a:cs typeface="Trebuchet MS"/>
              </a:rPr>
              <a:t>kerja</a:t>
            </a:r>
            <a:r>
              <a:rPr dirty="0" sz="1400" spc="-9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7EC32F"/>
                </a:solidFill>
                <a:latin typeface="Trebuchet MS"/>
                <a:cs typeface="Trebuchet MS"/>
              </a:rPr>
              <a:t>dalam</a:t>
            </a:r>
            <a:r>
              <a:rPr dirty="0" sz="1400" spc="-55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7EC32F"/>
                </a:solidFill>
                <a:latin typeface="Trebuchet MS"/>
                <a:cs typeface="Trebuchet MS"/>
              </a:rPr>
              <a:t>organisasi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3333" y="2407157"/>
            <a:ext cx="683768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331470" marR="5080" indent="-319405">
              <a:lnSpc>
                <a:spcPct val="100000"/>
              </a:lnSpc>
              <a:spcBef>
                <a:spcPts val="95"/>
              </a:spcBef>
            </a:pPr>
            <a:r>
              <a:rPr dirty="0" sz="1400" spc="65">
                <a:solidFill>
                  <a:srgbClr val="004F5F"/>
                </a:solidFill>
                <a:latin typeface="Trebuchet MS"/>
                <a:cs typeface="Trebuchet MS"/>
              </a:rPr>
              <a:t>Proses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004F5F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6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004F5F"/>
                </a:solidFill>
                <a:latin typeface="Trebuchet MS"/>
                <a:cs typeface="Trebuchet MS"/>
              </a:rPr>
              <a:t>statistik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004F5F"/>
                </a:solidFill>
                <a:latin typeface="Trebuchet MS"/>
                <a:cs typeface="Trebuchet MS"/>
              </a:rPr>
              <a:t>sektoral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4F5F"/>
                </a:solidFill>
                <a:latin typeface="Trebuchet MS"/>
                <a:cs typeface="Trebuchet MS"/>
              </a:rPr>
              <a:t>telah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004F5F"/>
                </a:solidFill>
                <a:latin typeface="Trebuchet MS"/>
                <a:cs typeface="Trebuchet MS"/>
              </a:rPr>
              <a:t>dilakukan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004F5F"/>
                </a:solidFill>
                <a:latin typeface="Trebuchet MS"/>
                <a:cs typeface="Trebuchet MS"/>
              </a:rPr>
              <a:t>secara</a:t>
            </a:r>
            <a:r>
              <a:rPr dirty="0" sz="1400" spc="-6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004F5F"/>
                </a:solidFill>
                <a:latin typeface="Trebuchet MS"/>
                <a:cs typeface="Trebuchet MS"/>
              </a:rPr>
              <a:t>terpadu</a:t>
            </a:r>
            <a:r>
              <a:rPr dirty="0" sz="1400" spc="-4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004F5F"/>
                </a:solidFill>
                <a:latin typeface="Trebuchet MS"/>
                <a:cs typeface="Trebuchet MS"/>
              </a:rPr>
              <a:t>dan</a:t>
            </a:r>
            <a:r>
              <a:rPr dirty="0" sz="1400" spc="-6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004F5F"/>
                </a:solidFill>
                <a:latin typeface="Trebuchet MS"/>
                <a:cs typeface="Trebuchet MS"/>
              </a:rPr>
              <a:t>telah </a:t>
            </a:r>
            <a:r>
              <a:rPr dirty="0" sz="1400" spc="-40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004F5F"/>
                </a:solidFill>
                <a:latin typeface="Trebuchet MS"/>
                <a:cs typeface="Trebuchet MS"/>
              </a:rPr>
              <a:t>berkontribusi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004F5F"/>
                </a:solidFill>
                <a:latin typeface="Trebuchet MS"/>
                <a:cs typeface="Trebuchet MS"/>
              </a:rPr>
              <a:t>pada</a:t>
            </a:r>
            <a:r>
              <a:rPr dirty="0" sz="1400" spc="-5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4F5F"/>
                </a:solidFill>
                <a:latin typeface="Trebuchet MS"/>
                <a:cs typeface="Trebuchet MS"/>
              </a:rPr>
              <a:t>kinerja</a:t>
            </a:r>
            <a:r>
              <a:rPr dirty="0" sz="1400" spc="-6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004F5F"/>
                </a:solidFill>
                <a:latin typeface="Trebuchet MS"/>
                <a:cs typeface="Trebuchet MS"/>
              </a:rPr>
              <a:t>organisasi.</a:t>
            </a:r>
            <a:r>
              <a:rPr dirty="0" sz="1400" spc="-7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004F5F"/>
                </a:solidFill>
                <a:latin typeface="Trebuchet MS"/>
                <a:cs typeface="Trebuchet MS"/>
              </a:rPr>
              <a:t>Kinerja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004F5F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004F5F"/>
                </a:solidFill>
                <a:latin typeface="Trebuchet MS"/>
                <a:cs typeface="Trebuchet MS"/>
              </a:rPr>
              <a:t>statistik</a:t>
            </a:r>
            <a:r>
              <a:rPr dirty="0" sz="1400" spc="-6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004F5F"/>
                </a:solidFill>
                <a:latin typeface="Trebuchet MS"/>
                <a:cs typeface="Trebuchet MS"/>
              </a:rPr>
              <a:t>sektoral </a:t>
            </a:r>
            <a:r>
              <a:rPr dirty="0" sz="1400" spc="-40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004F5F"/>
                </a:solidFill>
                <a:latin typeface="Trebuchet MS"/>
                <a:cs typeface="Trebuchet MS"/>
              </a:rPr>
              <a:t>dapat</a:t>
            </a:r>
            <a:r>
              <a:rPr dirty="0" sz="1400" spc="-5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004F5F"/>
                </a:solidFill>
                <a:latin typeface="Trebuchet MS"/>
                <a:cs typeface="Trebuchet MS"/>
              </a:rPr>
              <a:t>diukur</a:t>
            </a:r>
            <a:r>
              <a:rPr dirty="0" sz="1400" spc="-4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004F5F"/>
                </a:solidFill>
                <a:latin typeface="Trebuchet MS"/>
                <a:cs typeface="Trebuchet MS"/>
              </a:rPr>
              <a:t>melalui</a:t>
            </a:r>
            <a:r>
              <a:rPr dirty="0" sz="1400" spc="-60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004F5F"/>
                </a:solidFill>
                <a:latin typeface="Trebuchet MS"/>
                <a:cs typeface="Trebuchet MS"/>
              </a:rPr>
              <a:t>kegiatan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600" spc="-5" b="1">
                <a:solidFill>
                  <a:srgbClr val="004F5F"/>
                </a:solidFill>
                <a:latin typeface="Trebuchet MS"/>
                <a:cs typeface="Trebuchet MS"/>
              </a:rPr>
              <a:t>reviu</a:t>
            </a:r>
            <a:r>
              <a:rPr dirty="0" sz="1600" spc="-90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600" spc="60" b="1">
                <a:solidFill>
                  <a:srgbClr val="004F5F"/>
                </a:solidFill>
                <a:latin typeface="Trebuchet MS"/>
                <a:cs typeface="Trebuchet MS"/>
              </a:rPr>
              <a:t>dan</a:t>
            </a:r>
            <a:r>
              <a:rPr dirty="0" sz="1600" spc="-105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004F5F"/>
                </a:solidFill>
                <a:latin typeface="Trebuchet MS"/>
                <a:cs typeface="Trebuchet MS"/>
              </a:rPr>
              <a:t>evaluasi</a:t>
            </a:r>
            <a:r>
              <a:rPr dirty="0" sz="1600" spc="-105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004F5F"/>
                </a:solidFill>
                <a:latin typeface="Trebuchet MS"/>
                <a:cs typeface="Trebuchet MS"/>
              </a:rPr>
              <a:t>pada</a:t>
            </a:r>
            <a:r>
              <a:rPr dirty="0" sz="1400" spc="-5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004F5F"/>
                </a:solidFill>
                <a:latin typeface="Trebuchet MS"/>
                <a:cs typeface="Trebuchet MS"/>
              </a:rPr>
              <a:t>setiap</a:t>
            </a:r>
            <a:r>
              <a:rPr dirty="0" sz="1400" spc="-65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004F5F"/>
                </a:solidFill>
                <a:latin typeface="Trebuchet MS"/>
                <a:cs typeface="Trebuchet MS"/>
              </a:rPr>
              <a:t>proses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0733" y="1593596"/>
            <a:ext cx="68211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7770" marR="5080" indent="-1195705">
              <a:lnSpc>
                <a:spcPct val="100000"/>
              </a:lnSpc>
              <a:spcBef>
                <a:spcPts val="100"/>
              </a:spcBef>
            </a:pPr>
            <a:r>
              <a:rPr dirty="0" sz="1400" spc="65">
                <a:solidFill>
                  <a:srgbClr val="8239A3"/>
                </a:solidFill>
                <a:latin typeface="Trebuchet MS"/>
                <a:cs typeface="Trebuchet MS"/>
              </a:rPr>
              <a:t>Proses</a:t>
            </a:r>
            <a:r>
              <a:rPr dirty="0" sz="1400" spc="-55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8239A3"/>
                </a:solidFill>
                <a:latin typeface="Trebuchet MS"/>
                <a:cs typeface="Trebuchet MS"/>
              </a:rPr>
              <a:t>penyelenggaraan</a:t>
            </a:r>
            <a:r>
              <a:rPr dirty="0" sz="1400" spc="-70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8239A3"/>
                </a:solidFill>
                <a:latin typeface="Trebuchet MS"/>
                <a:cs typeface="Trebuchet MS"/>
              </a:rPr>
              <a:t>statistik</a:t>
            </a:r>
            <a:r>
              <a:rPr dirty="0" sz="1400" spc="-60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8239A3"/>
                </a:solidFill>
                <a:latin typeface="Trebuchet MS"/>
                <a:cs typeface="Trebuchet MS"/>
              </a:rPr>
              <a:t>sektoral</a:t>
            </a:r>
            <a:r>
              <a:rPr dirty="0" sz="1400" spc="-60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8239A3"/>
                </a:solidFill>
                <a:latin typeface="Trebuchet MS"/>
                <a:cs typeface="Trebuchet MS"/>
              </a:rPr>
              <a:t>telah</a:t>
            </a:r>
            <a:r>
              <a:rPr dirty="0" sz="1400" spc="-60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8239A3"/>
                </a:solidFill>
                <a:latin typeface="Trebuchet MS"/>
                <a:cs typeface="Trebuchet MS"/>
              </a:rPr>
              <a:t>dilakukan</a:t>
            </a:r>
            <a:r>
              <a:rPr dirty="0" sz="1400" spc="-45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8239A3"/>
                </a:solidFill>
                <a:latin typeface="Trebuchet MS"/>
                <a:cs typeface="Trebuchet MS"/>
              </a:rPr>
              <a:t>peningkatan</a:t>
            </a:r>
            <a:r>
              <a:rPr dirty="0" sz="1600" spc="-120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8239A3"/>
                </a:solidFill>
                <a:latin typeface="Trebuchet MS"/>
                <a:cs typeface="Trebuchet MS"/>
              </a:rPr>
              <a:t>kualitas </a:t>
            </a:r>
            <a:r>
              <a:rPr dirty="0" sz="1600" spc="-470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45" b="1">
                <a:solidFill>
                  <a:srgbClr val="8239A3"/>
                </a:solidFill>
                <a:latin typeface="Trebuchet MS"/>
                <a:cs typeface="Trebuchet MS"/>
              </a:rPr>
              <a:t>secara</a:t>
            </a:r>
            <a:r>
              <a:rPr dirty="0" sz="1600" spc="-105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45" b="1">
                <a:solidFill>
                  <a:srgbClr val="8239A3"/>
                </a:solidFill>
                <a:latin typeface="Trebuchet MS"/>
                <a:cs typeface="Trebuchet MS"/>
              </a:rPr>
              <a:t>berkesinambungan</a:t>
            </a:r>
            <a:r>
              <a:rPr dirty="0" sz="1600" spc="-114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8239A3"/>
                </a:solidFill>
                <a:latin typeface="Trebuchet MS"/>
                <a:cs typeface="Trebuchet MS"/>
              </a:rPr>
              <a:t>berdasarkan</a:t>
            </a:r>
            <a:r>
              <a:rPr dirty="0" sz="1400" spc="-65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8239A3"/>
                </a:solidFill>
                <a:latin typeface="Trebuchet MS"/>
                <a:cs typeface="Trebuchet MS"/>
              </a:rPr>
              <a:t>hasil</a:t>
            </a:r>
            <a:r>
              <a:rPr dirty="0" sz="1400" spc="-75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8239A3"/>
                </a:solidFill>
                <a:latin typeface="Trebuchet MS"/>
                <a:cs typeface="Trebuchet MS"/>
              </a:rPr>
              <a:t>reviu</a:t>
            </a:r>
            <a:r>
              <a:rPr dirty="0" sz="1400" spc="-50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8239A3"/>
                </a:solidFill>
                <a:latin typeface="Trebuchet MS"/>
                <a:cs typeface="Trebuchet MS"/>
              </a:rPr>
              <a:t>dan</a:t>
            </a:r>
            <a:r>
              <a:rPr dirty="0" sz="1400" spc="-55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8239A3"/>
                </a:solidFill>
                <a:latin typeface="Trebuchet MS"/>
                <a:cs typeface="Trebuchet MS"/>
              </a:rPr>
              <a:t>evaluasi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27769" y="6605777"/>
            <a:ext cx="3364229" cy="252729"/>
            <a:chOff x="8827769" y="6605777"/>
            <a:chExt cx="3364229" cy="252729"/>
          </a:xfrm>
        </p:grpSpPr>
        <p:sp>
          <p:nvSpPr>
            <p:cNvPr id="25" name="object 25"/>
            <p:cNvSpPr/>
            <p:nvPr/>
          </p:nvSpPr>
          <p:spPr>
            <a:xfrm>
              <a:off x="10272521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607" y="6657594"/>
              <a:ext cx="142494" cy="1424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769" y="6657594"/>
              <a:ext cx="142494" cy="1424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9957" y="6657594"/>
              <a:ext cx="142494" cy="1424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2307" y="6657594"/>
              <a:ext cx="142494" cy="1424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4657" y="6657594"/>
              <a:ext cx="143256" cy="142492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48764" y="77343"/>
            <a:ext cx="9004935" cy="1152525"/>
          </a:xfrm>
          <a:prstGeom prst="rect"/>
          <a:solidFill>
            <a:srgbClr val="005F2D"/>
          </a:solidFill>
          <a:ln w="12953">
            <a:solidFill>
              <a:srgbClr val="006FC0"/>
            </a:solidFill>
          </a:ln>
        </p:spPr>
        <p:txBody>
          <a:bodyPr wrap="square" lIns="0" tIns="31369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2470"/>
              </a:spcBef>
            </a:pPr>
            <a:r>
              <a:rPr dirty="0" spc="310"/>
              <a:t>KONSEP</a:t>
            </a:r>
            <a:r>
              <a:rPr dirty="0" spc="-310"/>
              <a:t> </a:t>
            </a:r>
            <a:r>
              <a:rPr dirty="0" spc="285"/>
              <a:t>MODEL</a:t>
            </a:r>
            <a:r>
              <a:rPr dirty="0" spc="-325"/>
              <a:t> </a:t>
            </a:r>
            <a:r>
              <a:rPr dirty="0" spc="225"/>
              <a:t>TINGKAT</a:t>
            </a:r>
            <a:r>
              <a:rPr dirty="0" spc="-325"/>
              <a:t> </a:t>
            </a:r>
            <a:r>
              <a:rPr dirty="0" spc="350"/>
              <a:t>KEMATANGAN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400" spc="-1425" b="1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13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6966" y="5914643"/>
            <a:ext cx="1415033" cy="94030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607819" y="0"/>
            <a:ext cx="10355580" cy="1152525"/>
          </a:xfrm>
          <a:custGeom>
            <a:avLst/>
            <a:gdLst/>
            <a:ahLst/>
            <a:cxnLst/>
            <a:rect l="l" t="t" r="r" b="b"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9732" y="333755"/>
            <a:ext cx="84455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25"/>
              <a:t>STRUKTUR</a:t>
            </a:r>
            <a:r>
              <a:rPr dirty="0" sz="2800" spc="-280"/>
              <a:t> </a:t>
            </a:r>
            <a:r>
              <a:rPr dirty="0" sz="2800" spc="200"/>
              <a:t>PENILAIAN</a:t>
            </a:r>
            <a:r>
              <a:rPr dirty="0" sz="2800" spc="-280"/>
              <a:t> </a:t>
            </a:r>
            <a:r>
              <a:rPr dirty="0" sz="2800" spc="200"/>
              <a:t>TINGKAT</a:t>
            </a:r>
            <a:r>
              <a:rPr dirty="0" sz="2800" spc="-285"/>
              <a:t> </a:t>
            </a:r>
            <a:r>
              <a:rPr dirty="0" sz="2800" spc="305"/>
              <a:t>KEMATANGAN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6" name="object 6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216" y="271272"/>
              <a:ext cx="655320" cy="65531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5542" y="271272"/>
            <a:ext cx="543305" cy="5433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782" y="6651497"/>
            <a:ext cx="109728" cy="1104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210" y="6651497"/>
            <a:ext cx="110489" cy="1104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758" y="6651497"/>
            <a:ext cx="110489" cy="11048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495" y="6651497"/>
            <a:ext cx="110490" cy="1104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472" y="6651497"/>
            <a:ext cx="110490" cy="11048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1613153"/>
            <a:ext cx="4887595" cy="4638040"/>
          </a:xfrm>
          <a:custGeom>
            <a:avLst/>
            <a:gdLst/>
            <a:ahLst/>
            <a:cxnLst/>
            <a:rect l="l" t="t" r="r" b="b"/>
            <a:pathLst>
              <a:path w="4887595" h="4638040">
                <a:moveTo>
                  <a:pt x="4005580" y="0"/>
                </a:moveTo>
                <a:lnTo>
                  <a:pt x="0" y="0"/>
                </a:lnTo>
                <a:lnTo>
                  <a:pt x="0" y="4637532"/>
                </a:lnTo>
                <a:lnTo>
                  <a:pt x="4005580" y="4637532"/>
                </a:lnTo>
                <a:lnTo>
                  <a:pt x="4053966" y="4636227"/>
                </a:lnTo>
                <a:lnTo>
                  <a:pt x="4101670" y="4632357"/>
                </a:lnTo>
                <a:lnTo>
                  <a:pt x="4148625" y="4625990"/>
                </a:lnTo>
                <a:lnTo>
                  <a:pt x="4194763" y="4617192"/>
                </a:lnTo>
                <a:lnTo>
                  <a:pt x="4240018" y="4606032"/>
                </a:lnTo>
                <a:lnTo>
                  <a:pt x="4284322" y="4592575"/>
                </a:lnTo>
                <a:lnTo>
                  <a:pt x="4327607" y="4576890"/>
                </a:lnTo>
                <a:lnTo>
                  <a:pt x="4369807" y="4559043"/>
                </a:lnTo>
                <a:lnTo>
                  <a:pt x="4410855" y="4539102"/>
                </a:lnTo>
                <a:lnTo>
                  <a:pt x="4450682" y="4517135"/>
                </a:lnTo>
                <a:lnTo>
                  <a:pt x="4489222" y="4493207"/>
                </a:lnTo>
                <a:lnTo>
                  <a:pt x="4526408" y="4467387"/>
                </a:lnTo>
                <a:lnTo>
                  <a:pt x="4562172" y="4439741"/>
                </a:lnTo>
                <a:lnTo>
                  <a:pt x="4596447" y="4410338"/>
                </a:lnTo>
                <a:lnTo>
                  <a:pt x="4629166" y="4379244"/>
                </a:lnTo>
                <a:lnTo>
                  <a:pt x="4660261" y="4346526"/>
                </a:lnTo>
                <a:lnTo>
                  <a:pt x="4689666" y="4312251"/>
                </a:lnTo>
                <a:lnTo>
                  <a:pt x="4717312" y="4276488"/>
                </a:lnTo>
                <a:lnTo>
                  <a:pt x="4743134" y="4239303"/>
                </a:lnTo>
                <a:lnTo>
                  <a:pt x="4767062" y="4200763"/>
                </a:lnTo>
                <a:lnTo>
                  <a:pt x="4789032" y="4160935"/>
                </a:lnTo>
                <a:lnTo>
                  <a:pt x="4808974" y="4119887"/>
                </a:lnTo>
                <a:lnTo>
                  <a:pt x="4826822" y="4077686"/>
                </a:lnTo>
                <a:lnTo>
                  <a:pt x="4842508" y="4034400"/>
                </a:lnTo>
                <a:lnTo>
                  <a:pt x="4855965" y="3990095"/>
                </a:lnTo>
                <a:lnTo>
                  <a:pt x="4867127" y="3944838"/>
                </a:lnTo>
                <a:lnTo>
                  <a:pt x="4875925" y="3898698"/>
                </a:lnTo>
                <a:lnTo>
                  <a:pt x="4882293" y="3851740"/>
                </a:lnTo>
                <a:lnTo>
                  <a:pt x="4886163" y="3804033"/>
                </a:lnTo>
                <a:lnTo>
                  <a:pt x="4887468" y="3755644"/>
                </a:lnTo>
                <a:lnTo>
                  <a:pt x="4887468" y="881888"/>
                </a:lnTo>
                <a:lnTo>
                  <a:pt x="4886163" y="833502"/>
                </a:lnTo>
                <a:lnTo>
                  <a:pt x="4882293" y="785798"/>
                </a:lnTo>
                <a:lnTo>
                  <a:pt x="4875925" y="738843"/>
                </a:lnTo>
                <a:lnTo>
                  <a:pt x="4867127" y="692704"/>
                </a:lnTo>
                <a:lnTo>
                  <a:pt x="4855965" y="647450"/>
                </a:lnTo>
                <a:lnTo>
                  <a:pt x="4842508" y="603146"/>
                </a:lnTo>
                <a:lnTo>
                  <a:pt x="4826822" y="559860"/>
                </a:lnTo>
                <a:lnTo>
                  <a:pt x="4808974" y="517660"/>
                </a:lnTo>
                <a:lnTo>
                  <a:pt x="4789032" y="476613"/>
                </a:lnTo>
                <a:lnTo>
                  <a:pt x="4767062" y="436785"/>
                </a:lnTo>
                <a:lnTo>
                  <a:pt x="4743134" y="398245"/>
                </a:lnTo>
                <a:lnTo>
                  <a:pt x="4717312" y="361059"/>
                </a:lnTo>
                <a:lnTo>
                  <a:pt x="4689666" y="325295"/>
                </a:lnTo>
                <a:lnTo>
                  <a:pt x="4660261" y="291020"/>
                </a:lnTo>
                <a:lnTo>
                  <a:pt x="4629166" y="258302"/>
                </a:lnTo>
                <a:lnTo>
                  <a:pt x="4596447" y="227206"/>
                </a:lnTo>
                <a:lnTo>
                  <a:pt x="4562172" y="197802"/>
                </a:lnTo>
                <a:lnTo>
                  <a:pt x="4526408" y="170155"/>
                </a:lnTo>
                <a:lnTo>
                  <a:pt x="4489222" y="144334"/>
                </a:lnTo>
                <a:lnTo>
                  <a:pt x="4450682" y="120405"/>
                </a:lnTo>
                <a:lnTo>
                  <a:pt x="4410855" y="98436"/>
                </a:lnTo>
                <a:lnTo>
                  <a:pt x="4369807" y="78494"/>
                </a:lnTo>
                <a:lnTo>
                  <a:pt x="4327607" y="60646"/>
                </a:lnTo>
                <a:lnTo>
                  <a:pt x="4284322" y="44960"/>
                </a:lnTo>
                <a:lnTo>
                  <a:pt x="4240018" y="31502"/>
                </a:lnTo>
                <a:lnTo>
                  <a:pt x="4194763" y="20340"/>
                </a:lnTo>
                <a:lnTo>
                  <a:pt x="4148625" y="11542"/>
                </a:lnTo>
                <a:lnTo>
                  <a:pt x="4101670" y="5174"/>
                </a:lnTo>
                <a:lnTo>
                  <a:pt x="4053966" y="1304"/>
                </a:lnTo>
                <a:lnTo>
                  <a:pt x="4005580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87475" y="2291334"/>
            <a:ext cx="3446779" cy="1487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Sebu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h</a:t>
            </a:r>
            <a:r>
              <a:rPr dirty="0" sz="2400" spc="-11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domain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175" b="1" i="1">
                <a:solidFill>
                  <a:srgbClr val="006633"/>
                </a:solidFill>
                <a:latin typeface="Arial"/>
                <a:cs typeface="Arial"/>
              </a:rPr>
              <a:t>terdiri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00" b="1" i="1">
                <a:solidFill>
                  <a:srgbClr val="006633"/>
                </a:solidFill>
                <a:latin typeface="Arial"/>
                <a:cs typeface="Arial"/>
              </a:rPr>
              <a:t>dari  beb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e</a:t>
            </a:r>
            <a:r>
              <a:rPr dirty="0" sz="2400" spc="-229" b="1" i="1">
                <a:solidFill>
                  <a:srgbClr val="006633"/>
                </a:solidFill>
                <a:latin typeface="Arial"/>
                <a:cs typeface="Arial"/>
              </a:rPr>
              <a:t>rapa</a:t>
            </a:r>
            <a:r>
              <a:rPr dirty="0" sz="2400" spc="-1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aspe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k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,</a:t>
            </a:r>
            <a:r>
              <a:rPr dirty="0" sz="2400" spc="-9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dan</a:t>
            </a:r>
            <a:r>
              <a:rPr dirty="0" sz="2400" spc="-114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35" b="1" i="1">
                <a:solidFill>
                  <a:srgbClr val="006633"/>
                </a:solidFill>
                <a:latin typeface="Arial"/>
                <a:cs typeface="Arial"/>
              </a:rPr>
              <a:t>sebuah  aspe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k</a:t>
            </a:r>
            <a:r>
              <a:rPr dirty="0" sz="2400" spc="-9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175" b="1" i="1">
                <a:solidFill>
                  <a:srgbClr val="006633"/>
                </a:solidFill>
                <a:latin typeface="Arial"/>
                <a:cs typeface="Arial"/>
              </a:rPr>
              <a:t>terdiri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00" b="1" i="1">
                <a:solidFill>
                  <a:srgbClr val="006633"/>
                </a:solidFill>
                <a:latin typeface="Arial"/>
                <a:cs typeface="Arial"/>
              </a:rPr>
              <a:t>dari</a:t>
            </a:r>
            <a:r>
              <a:rPr dirty="0" sz="2400" spc="-114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15" b="1" i="1">
                <a:solidFill>
                  <a:srgbClr val="006633"/>
                </a:solidFill>
                <a:latin typeface="Arial"/>
                <a:cs typeface="Arial"/>
              </a:rPr>
              <a:t>sat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u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195" b="1" i="1">
                <a:solidFill>
                  <a:srgbClr val="006633"/>
                </a:solidFill>
                <a:latin typeface="Arial"/>
                <a:cs typeface="Arial"/>
              </a:rPr>
              <a:t>atau 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beb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e</a:t>
            </a:r>
            <a:r>
              <a:rPr dirty="0" sz="2400" spc="-229" b="1" i="1">
                <a:solidFill>
                  <a:srgbClr val="006633"/>
                </a:solidFill>
                <a:latin typeface="Arial"/>
                <a:cs typeface="Arial"/>
              </a:rPr>
              <a:t>rapa</a:t>
            </a:r>
            <a:r>
              <a:rPr dirty="0" sz="2400" spc="-1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25" b="1" i="1">
                <a:solidFill>
                  <a:srgbClr val="006633"/>
                </a:solidFill>
                <a:latin typeface="Arial"/>
                <a:cs typeface="Arial"/>
              </a:rPr>
              <a:t>ind</a:t>
            </a:r>
            <a:r>
              <a:rPr dirty="0" sz="2400" spc="-130" b="1" i="1">
                <a:solidFill>
                  <a:srgbClr val="006633"/>
                </a:solidFill>
                <a:latin typeface="Arial"/>
                <a:cs typeface="Arial"/>
              </a:rPr>
              <a:t>i</a:t>
            </a:r>
            <a:r>
              <a:rPr dirty="0" sz="2400" spc="-215" b="1" i="1">
                <a:solidFill>
                  <a:srgbClr val="006633"/>
                </a:solidFill>
                <a:latin typeface="Arial"/>
                <a:cs typeface="Arial"/>
              </a:rPr>
              <a:t>kat</a:t>
            </a:r>
            <a:r>
              <a:rPr dirty="0" sz="2400" spc="-275" b="1" i="1">
                <a:solidFill>
                  <a:srgbClr val="006633"/>
                </a:solidFill>
                <a:latin typeface="Arial"/>
                <a:cs typeface="Arial"/>
              </a:rPr>
              <a:t>o</a:t>
            </a:r>
            <a:r>
              <a:rPr dirty="0" sz="2400" spc="-170" b="1" i="1">
                <a:solidFill>
                  <a:srgbClr val="006633"/>
                </a:solidFill>
                <a:latin typeface="Arial"/>
                <a:cs typeface="Arial"/>
              </a:rPr>
              <a:t>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6804" y="1899666"/>
            <a:ext cx="4163695" cy="4117340"/>
            <a:chOff x="336804" y="1899666"/>
            <a:chExt cx="4163695" cy="4117340"/>
          </a:xfrm>
        </p:grpSpPr>
        <p:sp>
          <p:nvSpPr>
            <p:cNvPr id="18" name="object 18"/>
            <p:cNvSpPr/>
            <p:nvPr/>
          </p:nvSpPr>
          <p:spPr>
            <a:xfrm>
              <a:off x="336804" y="1899665"/>
              <a:ext cx="449580" cy="356870"/>
            </a:xfrm>
            <a:custGeom>
              <a:avLst/>
              <a:gdLst/>
              <a:ahLst/>
              <a:cxnLst/>
              <a:rect l="l" t="t" r="r" b="b"/>
              <a:pathLst>
                <a:path w="449580" h="356869">
                  <a:moveTo>
                    <a:pt x="179832" y="0"/>
                  </a:moveTo>
                  <a:lnTo>
                    <a:pt x="132511" y="6299"/>
                  </a:lnTo>
                  <a:lnTo>
                    <a:pt x="89903" y="24053"/>
                  </a:lnTo>
                  <a:lnTo>
                    <a:pt x="53670" y="51650"/>
                  </a:lnTo>
                  <a:lnTo>
                    <a:pt x="25488" y="87414"/>
                  </a:lnTo>
                  <a:lnTo>
                    <a:pt x="7035" y="129730"/>
                  </a:lnTo>
                  <a:lnTo>
                    <a:pt x="0" y="176911"/>
                  </a:lnTo>
                  <a:lnTo>
                    <a:pt x="0" y="356616"/>
                  </a:lnTo>
                  <a:lnTo>
                    <a:pt x="179832" y="356616"/>
                  </a:lnTo>
                  <a:lnTo>
                    <a:pt x="179832" y="176911"/>
                  </a:lnTo>
                  <a:lnTo>
                    <a:pt x="77228" y="176911"/>
                  </a:lnTo>
                  <a:lnTo>
                    <a:pt x="86106" y="137858"/>
                  </a:lnTo>
                  <a:lnTo>
                    <a:pt x="108267" y="106146"/>
                  </a:lnTo>
                  <a:lnTo>
                    <a:pt x="140563" y="84874"/>
                  </a:lnTo>
                  <a:lnTo>
                    <a:pt x="179832" y="77089"/>
                  </a:lnTo>
                  <a:lnTo>
                    <a:pt x="179832" y="0"/>
                  </a:lnTo>
                  <a:close/>
                </a:path>
                <a:path w="449580" h="356869">
                  <a:moveTo>
                    <a:pt x="449580" y="0"/>
                  </a:moveTo>
                  <a:lnTo>
                    <a:pt x="402259" y="6299"/>
                  </a:lnTo>
                  <a:lnTo>
                    <a:pt x="359651" y="24053"/>
                  </a:lnTo>
                  <a:lnTo>
                    <a:pt x="323418" y="51650"/>
                  </a:lnTo>
                  <a:lnTo>
                    <a:pt x="295236" y="87414"/>
                  </a:lnTo>
                  <a:lnTo>
                    <a:pt x="276783" y="129730"/>
                  </a:lnTo>
                  <a:lnTo>
                    <a:pt x="269748" y="176911"/>
                  </a:lnTo>
                  <a:lnTo>
                    <a:pt x="269748" y="356616"/>
                  </a:lnTo>
                  <a:lnTo>
                    <a:pt x="449580" y="356616"/>
                  </a:lnTo>
                  <a:lnTo>
                    <a:pt x="449580" y="176911"/>
                  </a:lnTo>
                  <a:lnTo>
                    <a:pt x="346989" y="176911"/>
                  </a:lnTo>
                  <a:lnTo>
                    <a:pt x="355854" y="137858"/>
                  </a:lnTo>
                  <a:lnTo>
                    <a:pt x="378015" y="106146"/>
                  </a:lnTo>
                  <a:lnTo>
                    <a:pt x="410311" y="84874"/>
                  </a:lnTo>
                  <a:lnTo>
                    <a:pt x="449580" y="77089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6779" y="4486655"/>
              <a:ext cx="1823593" cy="1530096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563868" y="1754123"/>
            <a:ext cx="5628640" cy="4268470"/>
            <a:chOff x="6563868" y="1754123"/>
            <a:chExt cx="5628640" cy="4268470"/>
          </a:xfrm>
        </p:grpSpPr>
        <p:sp>
          <p:nvSpPr>
            <p:cNvPr id="21" name="object 21"/>
            <p:cNvSpPr/>
            <p:nvPr/>
          </p:nvSpPr>
          <p:spPr>
            <a:xfrm>
              <a:off x="7160895" y="2402204"/>
              <a:ext cx="0" cy="3615690"/>
            </a:xfrm>
            <a:custGeom>
              <a:avLst/>
              <a:gdLst/>
              <a:ahLst/>
              <a:cxnLst/>
              <a:rect l="l" t="t" r="r" b="b"/>
              <a:pathLst>
                <a:path w="0" h="3615690">
                  <a:moveTo>
                    <a:pt x="0" y="0"/>
                  </a:moveTo>
                  <a:lnTo>
                    <a:pt x="0" y="3615296"/>
                  </a:lnTo>
                </a:path>
              </a:pathLst>
            </a:custGeom>
            <a:ln w="9906">
              <a:solidFill>
                <a:srgbClr val="88888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63868" y="1754123"/>
              <a:ext cx="5628640" cy="647700"/>
            </a:xfrm>
            <a:custGeom>
              <a:avLst/>
              <a:gdLst/>
              <a:ahLst/>
              <a:cxnLst/>
              <a:rect l="l" t="t" r="r" b="b"/>
              <a:pathLst>
                <a:path w="5628640" h="647700">
                  <a:moveTo>
                    <a:pt x="5628132" y="0"/>
                  </a:moveTo>
                  <a:lnTo>
                    <a:pt x="218566" y="0"/>
                  </a:lnTo>
                  <a:lnTo>
                    <a:pt x="168430" y="5769"/>
                  </a:lnTo>
                  <a:lnTo>
                    <a:pt x="122418" y="22203"/>
                  </a:lnTo>
                  <a:lnTo>
                    <a:pt x="81836" y="47996"/>
                  </a:lnTo>
                  <a:lnTo>
                    <a:pt x="47996" y="81836"/>
                  </a:lnTo>
                  <a:lnTo>
                    <a:pt x="22203" y="122418"/>
                  </a:lnTo>
                  <a:lnTo>
                    <a:pt x="5769" y="168430"/>
                  </a:lnTo>
                  <a:lnTo>
                    <a:pt x="0" y="218566"/>
                  </a:lnTo>
                  <a:lnTo>
                    <a:pt x="0" y="429133"/>
                  </a:lnTo>
                  <a:lnTo>
                    <a:pt x="5769" y="479269"/>
                  </a:lnTo>
                  <a:lnTo>
                    <a:pt x="22203" y="525281"/>
                  </a:lnTo>
                  <a:lnTo>
                    <a:pt x="47996" y="565863"/>
                  </a:lnTo>
                  <a:lnTo>
                    <a:pt x="81836" y="599703"/>
                  </a:lnTo>
                  <a:lnTo>
                    <a:pt x="122418" y="625496"/>
                  </a:lnTo>
                  <a:lnTo>
                    <a:pt x="168430" y="641930"/>
                  </a:lnTo>
                  <a:lnTo>
                    <a:pt x="218566" y="647700"/>
                  </a:lnTo>
                  <a:lnTo>
                    <a:pt x="5628132" y="647700"/>
                  </a:lnTo>
                  <a:lnTo>
                    <a:pt x="5628132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922006" y="1872995"/>
            <a:ext cx="29140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29" b="1">
                <a:solidFill>
                  <a:srgbClr val="FFFFFF"/>
                </a:solidFill>
                <a:latin typeface="Arial"/>
                <a:cs typeface="Arial"/>
              </a:rPr>
              <a:t>Domain-Aspek-Indikator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16852" y="2829305"/>
            <a:ext cx="687070" cy="3202305"/>
            <a:chOff x="6816852" y="2829305"/>
            <a:chExt cx="687070" cy="3202305"/>
          </a:xfrm>
        </p:grpSpPr>
        <p:sp>
          <p:nvSpPr>
            <p:cNvPr id="25" name="object 25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7"/>
                  </a:lnTo>
                  <a:lnTo>
                    <a:pt x="0" y="598296"/>
                  </a:lnTo>
                  <a:lnTo>
                    <a:pt x="328802" y="762762"/>
                  </a:lnTo>
                  <a:lnTo>
                    <a:pt x="657605" y="598296"/>
                  </a:lnTo>
                  <a:lnTo>
                    <a:pt x="657605" y="164337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296"/>
                  </a:lnTo>
                  <a:lnTo>
                    <a:pt x="0" y="164337"/>
                  </a:lnTo>
                  <a:lnTo>
                    <a:pt x="328802" y="0"/>
                  </a:lnTo>
                  <a:lnTo>
                    <a:pt x="657605" y="164337"/>
                  </a:lnTo>
                  <a:lnTo>
                    <a:pt x="657605" y="598296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31330" y="4048505"/>
              <a:ext cx="657860" cy="763905"/>
            </a:xfrm>
            <a:custGeom>
              <a:avLst/>
              <a:gdLst/>
              <a:ahLst/>
              <a:cxnLst/>
              <a:rect l="l" t="t" r="r" b="b"/>
              <a:pathLst>
                <a:path w="657859" h="763904">
                  <a:moveTo>
                    <a:pt x="328802" y="0"/>
                  </a:moveTo>
                  <a:lnTo>
                    <a:pt x="0" y="164338"/>
                  </a:lnTo>
                  <a:lnTo>
                    <a:pt x="0" y="599059"/>
                  </a:lnTo>
                  <a:lnTo>
                    <a:pt x="328802" y="763524"/>
                  </a:lnTo>
                  <a:lnTo>
                    <a:pt x="657605" y="599059"/>
                  </a:lnTo>
                  <a:lnTo>
                    <a:pt x="657605" y="164338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31330" y="4048505"/>
              <a:ext cx="657860" cy="763905"/>
            </a:xfrm>
            <a:custGeom>
              <a:avLst/>
              <a:gdLst/>
              <a:ahLst/>
              <a:cxnLst/>
              <a:rect l="l" t="t" r="r" b="b"/>
              <a:pathLst>
                <a:path w="657859" h="763904">
                  <a:moveTo>
                    <a:pt x="328802" y="763524"/>
                  </a:moveTo>
                  <a:lnTo>
                    <a:pt x="0" y="599059"/>
                  </a:lnTo>
                  <a:lnTo>
                    <a:pt x="0" y="164338"/>
                  </a:lnTo>
                  <a:lnTo>
                    <a:pt x="328802" y="0"/>
                  </a:lnTo>
                  <a:lnTo>
                    <a:pt x="657605" y="164338"/>
                  </a:lnTo>
                  <a:lnTo>
                    <a:pt x="657605" y="599059"/>
                  </a:lnTo>
                  <a:lnTo>
                    <a:pt x="328802" y="763524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31330" y="5253989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8"/>
                  </a:lnTo>
                  <a:lnTo>
                    <a:pt x="0" y="598360"/>
                  </a:lnTo>
                  <a:lnTo>
                    <a:pt x="328802" y="762762"/>
                  </a:lnTo>
                  <a:lnTo>
                    <a:pt x="657605" y="598360"/>
                  </a:lnTo>
                  <a:lnTo>
                    <a:pt x="657605" y="164338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31330" y="5253989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360"/>
                  </a:lnTo>
                  <a:lnTo>
                    <a:pt x="0" y="164338"/>
                  </a:lnTo>
                  <a:lnTo>
                    <a:pt x="328802" y="0"/>
                  </a:lnTo>
                  <a:lnTo>
                    <a:pt x="657605" y="164338"/>
                  </a:lnTo>
                  <a:lnTo>
                    <a:pt x="657605" y="598360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8292" y="4141469"/>
              <a:ext cx="503681" cy="5044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08292" y="2939795"/>
              <a:ext cx="503681" cy="50368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8292" y="5364479"/>
              <a:ext cx="503681" cy="503681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Domain</a:t>
            </a:r>
          </a:p>
          <a:p>
            <a:pPr marL="456565" marR="545465" indent="-285750">
              <a:lnSpc>
                <a:spcPct val="100299"/>
              </a:lnSpc>
              <a:spcBef>
                <a:spcPts val="5"/>
              </a:spcBef>
            </a:pPr>
            <a:r>
              <a:rPr dirty="0" sz="1600" b="0">
                <a:latin typeface="Segoe UI Symbol"/>
                <a:cs typeface="Segoe UI Symbol"/>
              </a:rPr>
              <a:t>✔</a:t>
            </a:r>
            <a:r>
              <a:rPr dirty="0" sz="1600" spc="95" b="0">
                <a:latin typeface="Segoe UI Symbol"/>
                <a:cs typeface="Segoe UI Symbol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Merupakan</a:t>
            </a:r>
            <a:r>
              <a:rPr dirty="0" sz="160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area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pelaksanaan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Penyelenggaraan Statistik Sektoral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yang </a:t>
            </a:r>
            <a:r>
              <a:rPr dirty="0" sz="1600" spc="-3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dinilai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libri"/>
              <a:cs typeface="Calibri"/>
            </a:endParaRPr>
          </a:p>
          <a:p>
            <a:pPr marL="80645">
              <a:lnSpc>
                <a:spcPct val="100000"/>
              </a:lnSpc>
            </a:pPr>
            <a:r>
              <a:rPr dirty="0" spc="-5"/>
              <a:t>Aspek</a:t>
            </a:r>
          </a:p>
          <a:p>
            <a:pPr marL="456565" marR="5080" indent="-285750">
              <a:lnSpc>
                <a:spcPct val="100000"/>
              </a:lnSpc>
              <a:spcBef>
                <a:spcPts val="25"/>
              </a:spcBef>
            </a:pPr>
            <a:r>
              <a:rPr dirty="0" sz="1600" b="0">
                <a:latin typeface="Segoe UI Symbol"/>
                <a:cs typeface="Segoe UI Symbol"/>
              </a:rPr>
              <a:t>✔</a:t>
            </a:r>
            <a:r>
              <a:rPr dirty="0" sz="1600" spc="95" b="0">
                <a:latin typeface="Segoe UI Symbol"/>
                <a:cs typeface="Segoe UI Symbol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Merupakan</a:t>
            </a:r>
            <a:r>
              <a:rPr dirty="0" sz="1600" spc="-2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area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spesifik pelaksanaan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Penyelenggaraan</a:t>
            </a:r>
            <a:r>
              <a:rPr dirty="0" sz="1600" spc="-2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Statistik Sektoral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yang</a:t>
            </a:r>
            <a:r>
              <a:rPr dirty="0" sz="1600" spc="-1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dinilai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pc="-5"/>
              <a:t>Indikator</a:t>
            </a:r>
          </a:p>
          <a:p>
            <a:pPr marL="387350" marR="883285" indent="-285750">
              <a:lnSpc>
                <a:spcPct val="100000"/>
              </a:lnSpc>
              <a:spcBef>
                <a:spcPts val="25"/>
              </a:spcBef>
            </a:pPr>
            <a:r>
              <a:rPr dirty="0" sz="1600" b="0">
                <a:latin typeface="Segoe UI Symbol"/>
                <a:cs typeface="Segoe UI Symbol"/>
              </a:rPr>
              <a:t>✔</a:t>
            </a:r>
            <a:r>
              <a:rPr dirty="0" sz="1600" spc="95" b="0">
                <a:latin typeface="Segoe UI Symbol"/>
                <a:cs typeface="Segoe UI Symbol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Merupakan</a:t>
            </a:r>
            <a:r>
              <a:rPr dirty="0" sz="1600" spc="-3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informasi spesifik</a:t>
            </a:r>
            <a:r>
              <a:rPr dirty="0" sz="1600" spc="-1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dari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aspek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pelaksanaan Penyelenggaraan </a:t>
            </a:r>
            <a:r>
              <a:rPr dirty="0" sz="1600" spc="-3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Statistik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Sektoral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yang</a:t>
            </a:r>
            <a:r>
              <a:rPr dirty="0" sz="1600" spc="-2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dinilai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libri"/>
                <a:cs typeface="Calibri"/>
              </a:rPr>
              <a:t>14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6286" y="581719"/>
            <a:ext cx="10666095" cy="6273800"/>
            <a:chOff x="1526286" y="581719"/>
            <a:chExt cx="10666095" cy="6273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6286" y="581719"/>
              <a:ext cx="9576816" cy="600577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9855" y="6089903"/>
              <a:ext cx="1152144" cy="76504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6184" y="97535"/>
            <a:ext cx="1376045" cy="6567170"/>
            <a:chOff x="156184" y="97535"/>
            <a:chExt cx="1376045" cy="6567170"/>
          </a:xfrm>
        </p:grpSpPr>
        <p:sp>
          <p:nvSpPr>
            <p:cNvPr id="6" name="object 6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6" y="271272"/>
              <a:ext cx="655320" cy="6553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8223" y="116585"/>
              <a:ext cx="1151890" cy="6548120"/>
            </a:xfrm>
            <a:custGeom>
              <a:avLst/>
              <a:gdLst/>
              <a:ahLst/>
              <a:cxnLst/>
              <a:rect l="l" t="t" r="r" b="b"/>
              <a:pathLst>
                <a:path w="1151890" h="6548120">
                  <a:moveTo>
                    <a:pt x="1151382" y="0"/>
                  </a:moveTo>
                  <a:lnTo>
                    <a:pt x="0" y="0"/>
                  </a:lnTo>
                  <a:lnTo>
                    <a:pt x="0" y="6211036"/>
                  </a:lnTo>
                  <a:lnTo>
                    <a:pt x="3074" y="6256743"/>
                  </a:lnTo>
                  <a:lnTo>
                    <a:pt x="12031" y="6300580"/>
                  </a:lnTo>
                  <a:lnTo>
                    <a:pt x="26469" y="6342147"/>
                  </a:lnTo>
                  <a:lnTo>
                    <a:pt x="45986" y="6381042"/>
                  </a:lnTo>
                  <a:lnTo>
                    <a:pt x="70181" y="6416864"/>
                  </a:lnTo>
                  <a:lnTo>
                    <a:pt x="98653" y="6449212"/>
                  </a:lnTo>
                  <a:lnTo>
                    <a:pt x="131001" y="6477684"/>
                  </a:lnTo>
                  <a:lnTo>
                    <a:pt x="166823" y="6501879"/>
                  </a:lnTo>
                  <a:lnTo>
                    <a:pt x="205718" y="6521396"/>
                  </a:lnTo>
                  <a:lnTo>
                    <a:pt x="247285" y="6535834"/>
                  </a:lnTo>
                  <a:lnTo>
                    <a:pt x="291122" y="6544791"/>
                  </a:lnTo>
                  <a:lnTo>
                    <a:pt x="336829" y="6547866"/>
                  </a:lnTo>
                  <a:lnTo>
                    <a:pt x="814552" y="6547866"/>
                  </a:lnTo>
                  <a:lnTo>
                    <a:pt x="860259" y="6544791"/>
                  </a:lnTo>
                  <a:lnTo>
                    <a:pt x="904096" y="6535834"/>
                  </a:lnTo>
                  <a:lnTo>
                    <a:pt x="945663" y="6521396"/>
                  </a:lnTo>
                  <a:lnTo>
                    <a:pt x="984558" y="6501879"/>
                  </a:lnTo>
                  <a:lnTo>
                    <a:pt x="1020380" y="6477684"/>
                  </a:lnTo>
                  <a:lnTo>
                    <a:pt x="1052728" y="6449212"/>
                  </a:lnTo>
                  <a:lnTo>
                    <a:pt x="1081200" y="6416864"/>
                  </a:lnTo>
                  <a:lnTo>
                    <a:pt x="1105395" y="6381042"/>
                  </a:lnTo>
                  <a:lnTo>
                    <a:pt x="1124912" y="6342147"/>
                  </a:lnTo>
                  <a:lnTo>
                    <a:pt x="1139350" y="6300580"/>
                  </a:lnTo>
                  <a:lnTo>
                    <a:pt x="1148307" y="6256743"/>
                  </a:lnTo>
                  <a:lnTo>
                    <a:pt x="1151382" y="6211036"/>
                  </a:lnTo>
                  <a:lnTo>
                    <a:pt x="1151382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15196" y="837352"/>
            <a:ext cx="885190" cy="4629150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306195" marR="5080" indent="-1294130">
              <a:lnSpc>
                <a:spcPts val="3370"/>
              </a:lnSpc>
              <a:spcBef>
                <a:spcPts val="110"/>
              </a:spcBef>
            </a:pP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HIRARKI</a:t>
            </a:r>
            <a:r>
              <a:rPr dirty="0" sz="2800" spc="-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DOMAIN</a:t>
            </a:r>
            <a:r>
              <a:rPr dirty="0" sz="2800" spc="-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800" spc="-2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ASPEK,  </a:t>
            </a:r>
            <a:r>
              <a:rPr dirty="0" sz="2800" spc="145">
                <a:solidFill>
                  <a:srgbClr val="FFFFFF"/>
                </a:solidFill>
                <a:latin typeface="Tahoma"/>
                <a:cs typeface="Tahoma"/>
              </a:rPr>
              <a:t>INDIKATOR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027" y="6315455"/>
            <a:ext cx="544068" cy="54254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97729" y="237744"/>
            <a:ext cx="36169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5</a:t>
            </a:r>
            <a:r>
              <a:rPr dirty="0" sz="1400" spc="-1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DOMAIN,</a:t>
            </a:r>
            <a:r>
              <a:rPr dirty="0" sz="140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19</a:t>
            </a:r>
            <a:r>
              <a:rPr dirty="0" sz="1400" spc="-1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ASPEK,</a:t>
            </a:r>
            <a:r>
              <a:rPr dirty="0" sz="1400" spc="1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DAN</a:t>
            </a:r>
            <a:r>
              <a:rPr dirty="0" sz="1400" spc="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38</a:t>
            </a:r>
            <a:r>
              <a:rPr dirty="0" sz="1400" spc="-15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INDIKATOR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libri"/>
                <a:cs typeface="Calibri"/>
              </a:rPr>
              <a:t>14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1402"/>
            <a:ext cx="7753350" cy="5137785"/>
          </a:xfrm>
          <a:custGeom>
            <a:avLst/>
            <a:gdLst/>
            <a:ahLst/>
            <a:cxnLst/>
            <a:rect l="l" t="t" r="r" b="b"/>
            <a:pathLst>
              <a:path w="7753350" h="5137785">
                <a:moveTo>
                  <a:pt x="7753350" y="0"/>
                </a:moveTo>
                <a:lnTo>
                  <a:pt x="331088" y="0"/>
                </a:lnTo>
                <a:lnTo>
                  <a:pt x="282157" y="3589"/>
                </a:lnTo>
                <a:lnTo>
                  <a:pt x="235457" y="14015"/>
                </a:lnTo>
                <a:lnTo>
                  <a:pt x="191499" y="30768"/>
                </a:lnTo>
                <a:lnTo>
                  <a:pt x="150796" y="53334"/>
                </a:lnTo>
                <a:lnTo>
                  <a:pt x="113860" y="81202"/>
                </a:lnTo>
                <a:lnTo>
                  <a:pt x="81202" y="113860"/>
                </a:lnTo>
                <a:lnTo>
                  <a:pt x="53334" y="150796"/>
                </a:lnTo>
                <a:lnTo>
                  <a:pt x="30768" y="191499"/>
                </a:lnTo>
                <a:lnTo>
                  <a:pt x="14015" y="235457"/>
                </a:lnTo>
                <a:lnTo>
                  <a:pt x="3589" y="282157"/>
                </a:lnTo>
                <a:lnTo>
                  <a:pt x="0" y="331088"/>
                </a:lnTo>
                <a:lnTo>
                  <a:pt x="0" y="4806302"/>
                </a:lnTo>
                <a:lnTo>
                  <a:pt x="3589" y="4855231"/>
                </a:lnTo>
                <a:lnTo>
                  <a:pt x="14015" y="4901930"/>
                </a:lnTo>
                <a:lnTo>
                  <a:pt x="30768" y="4945888"/>
                </a:lnTo>
                <a:lnTo>
                  <a:pt x="53334" y="4986592"/>
                </a:lnTo>
                <a:lnTo>
                  <a:pt x="81202" y="5023531"/>
                </a:lnTo>
                <a:lnTo>
                  <a:pt x="113860" y="5056191"/>
                </a:lnTo>
                <a:lnTo>
                  <a:pt x="150796" y="5084062"/>
                </a:lnTo>
                <a:lnTo>
                  <a:pt x="191499" y="5106631"/>
                </a:lnTo>
                <a:lnTo>
                  <a:pt x="235457" y="5123385"/>
                </a:lnTo>
                <a:lnTo>
                  <a:pt x="282157" y="5133814"/>
                </a:lnTo>
                <a:lnTo>
                  <a:pt x="331088" y="5137404"/>
                </a:lnTo>
                <a:lnTo>
                  <a:pt x="7753350" y="5137404"/>
                </a:lnTo>
                <a:lnTo>
                  <a:pt x="7753350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6589013"/>
            <a:ext cx="12192000" cy="269240"/>
            <a:chOff x="0" y="6589013"/>
            <a:chExt cx="12192000" cy="269240"/>
          </a:xfrm>
        </p:grpSpPr>
        <p:sp>
          <p:nvSpPr>
            <p:cNvPr id="7" name="object 7"/>
            <p:cNvSpPr/>
            <p:nvPr/>
          </p:nvSpPr>
          <p:spPr>
            <a:xfrm>
              <a:off x="11218164" y="6589013"/>
              <a:ext cx="974090" cy="269240"/>
            </a:xfrm>
            <a:custGeom>
              <a:avLst/>
              <a:gdLst/>
              <a:ahLst/>
              <a:cxnLst/>
              <a:rect l="l" t="t" r="r" b="b"/>
              <a:pathLst>
                <a:path w="974090" h="269240">
                  <a:moveTo>
                    <a:pt x="973835" y="0"/>
                  </a:moveTo>
                  <a:lnTo>
                    <a:pt x="0" y="0"/>
                  </a:lnTo>
                  <a:lnTo>
                    <a:pt x="0" y="268985"/>
                  </a:lnTo>
                  <a:lnTo>
                    <a:pt x="973835" y="268985"/>
                  </a:lnTo>
                  <a:lnTo>
                    <a:pt x="97383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6589013"/>
              <a:ext cx="11218545" cy="269240"/>
            </a:xfrm>
            <a:custGeom>
              <a:avLst/>
              <a:gdLst/>
              <a:ahLst/>
              <a:cxnLst/>
              <a:rect l="l" t="t" r="r" b="b"/>
              <a:pathLst>
                <a:path w="11218545" h="269240">
                  <a:moveTo>
                    <a:pt x="11218164" y="0"/>
                  </a:moveTo>
                  <a:lnTo>
                    <a:pt x="0" y="0"/>
                  </a:lnTo>
                  <a:lnTo>
                    <a:pt x="0" y="268985"/>
                  </a:lnTo>
                  <a:lnTo>
                    <a:pt x="11218164" y="268985"/>
                  </a:lnTo>
                  <a:lnTo>
                    <a:pt x="1121816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10" name="object 10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19732" y="268985"/>
            <a:ext cx="58737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05"/>
              <a:t>PRE</a:t>
            </a:r>
            <a:r>
              <a:rPr dirty="0" sz="3600" spc="365"/>
              <a:t>D</a:t>
            </a:r>
            <a:r>
              <a:rPr dirty="0" sz="3600" spc="235"/>
              <a:t>IKAT</a:t>
            </a:r>
            <a:r>
              <a:rPr dirty="0" sz="3600" spc="-355"/>
              <a:t> </a:t>
            </a:r>
            <a:r>
              <a:rPr dirty="0" sz="3600" spc="250"/>
              <a:t>PENI</a:t>
            </a:r>
            <a:r>
              <a:rPr dirty="0" sz="3600" spc="240"/>
              <a:t>L</a:t>
            </a:r>
            <a:r>
              <a:rPr dirty="0" sz="3600" spc="229"/>
              <a:t>AI</a:t>
            </a:r>
            <a:r>
              <a:rPr dirty="0" sz="3600" spc="290"/>
              <a:t>A</a:t>
            </a:r>
            <a:r>
              <a:rPr dirty="0" sz="3600" spc="320"/>
              <a:t>N</a:t>
            </a:r>
            <a:r>
              <a:rPr dirty="0" sz="3600" spc="-375"/>
              <a:t> </a:t>
            </a:r>
            <a:r>
              <a:rPr dirty="0" sz="3600" spc="195"/>
              <a:t>IPS</a:t>
            </a:r>
            <a:endParaRPr sz="3600"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354" y="304038"/>
            <a:ext cx="625602" cy="6256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76966" y="5914643"/>
            <a:ext cx="1415033" cy="94030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2782" y="6651497"/>
            <a:ext cx="109728" cy="1104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210" y="6651497"/>
            <a:ext cx="110489" cy="1104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0758" y="6651497"/>
            <a:ext cx="110489" cy="11048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9495" y="6651497"/>
            <a:ext cx="110490" cy="1104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47472" y="6651497"/>
            <a:ext cx="110490" cy="11048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013269" y="2073973"/>
            <a:ext cx="3094990" cy="1495425"/>
            <a:chOff x="1013269" y="2073973"/>
            <a:chExt cx="3094990" cy="1495425"/>
          </a:xfrm>
        </p:grpSpPr>
        <p:sp>
          <p:nvSpPr>
            <p:cNvPr id="22" name="object 22"/>
            <p:cNvSpPr/>
            <p:nvPr/>
          </p:nvSpPr>
          <p:spPr>
            <a:xfrm>
              <a:off x="1019937" y="3194684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9937" y="282587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44CC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9937" y="282587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6"/>
                  </a:moveTo>
                  <a:lnTo>
                    <a:pt x="1493520" y="368046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19937" y="2445638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0566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9937" y="2080640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19937" y="2080640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6"/>
                  </a:moveTo>
                  <a:lnTo>
                    <a:pt x="1493520" y="368046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18029" y="3194684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18029" y="3194684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18029" y="282587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44CC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18029" y="282587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18029" y="2445638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0566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18029" y="2445638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18029" y="2080640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18029" y="2080640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19936" y="1713738"/>
            <a:ext cx="3081655" cy="369570"/>
          </a:xfrm>
          <a:prstGeom prst="rect">
            <a:avLst/>
          </a:prstGeom>
          <a:solidFill>
            <a:srgbClr val="001F5F"/>
          </a:solidFill>
        </p:spPr>
        <p:txBody>
          <a:bodyPr wrap="square" lIns="0" tIns="0" rIns="0" bIns="0" rtlCol="0" vert="horz">
            <a:spAutoFit/>
          </a:bodyPr>
          <a:lstStyle/>
          <a:p>
            <a:pPr marL="245745">
              <a:lnSpc>
                <a:spcPts val="2780"/>
              </a:lnSpc>
            </a:pPr>
            <a:r>
              <a:rPr dirty="0" sz="2400" spc="-15" b="1">
                <a:solidFill>
                  <a:srgbClr val="FFFFFF"/>
                </a:solidFill>
                <a:latin typeface="Tahoma"/>
                <a:cs typeface="Tahoma"/>
              </a:rPr>
              <a:t>Kategori</a:t>
            </a:r>
            <a:r>
              <a:rPr dirty="0" sz="2400" spc="-19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80" b="1">
                <a:solidFill>
                  <a:srgbClr val="FFFFFF"/>
                </a:solidFill>
                <a:latin typeface="Tahoma"/>
                <a:cs typeface="Tahoma"/>
              </a:rPr>
              <a:t>Nilai</a:t>
            </a:r>
            <a:r>
              <a:rPr dirty="0" sz="2400" spc="-20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-55" b="1">
                <a:solidFill>
                  <a:srgbClr val="FFFFFF"/>
                </a:solidFill>
                <a:latin typeface="Tahoma"/>
                <a:cs typeface="Tahoma"/>
              </a:rPr>
              <a:t>IPS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13460" y="3566159"/>
            <a:ext cx="3094990" cy="381000"/>
            <a:chOff x="1013460" y="3566159"/>
            <a:chExt cx="3094990" cy="381000"/>
          </a:xfrm>
        </p:grpSpPr>
        <p:sp>
          <p:nvSpPr>
            <p:cNvPr id="38" name="object 38"/>
            <p:cNvSpPr/>
            <p:nvPr/>
          </p:nvSpPr>
          <p:spPr>
            <a:xfrm>
              <a:off x="1019937" y="357263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5"/>
                  </a:lnTo>
                  <a:lnTo>
                    <a:pt x="1493520" y="368045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19937" y="357263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5"/>
                  </a:moveTo>
                  <a:lnTo>
                    <a:pt x="1493520" y="368045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5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18029" y="357263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5"/>
                  </a:lnTo>
                  <a:lnTo>
                    <a:pt x="1583436" y="368045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18029" y="357263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5"/>
                  </a:moveTo>
                  <a:lnTo>
                    <a:pt x="1583436" y="368045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5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942594" y="2010764"/>
            <a:ext cx="3155950" cy="327406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810"/>
              </a:spcBef>
              <a:tabLst>
                <a:tab pos="1678939" algn="l"/>
              </a:tabLst>
            </a:pP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4,2</a:t>
            </a:r>
            <a:r>
              <a:rPr dirty="0" sz="18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1800" spc="1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5,0	</a:t>
            </a:r>
            <a:r>
              <a:rPr dirty="0" sz="1800" spc="165">
                <a:solidFill>
                  <a:srgbClr val="FFFFFF"/>
                </a:solidFill>
                <a:latin typeface="Cambria"/>
                <a:cs typeface="Cambria"/>
              </a:rPr>
              <a:t>Memuaskan</a:t>
            </a:r>
            <a:endParaRPr sz="1800">
              <a:latin typeface="Cambria"/>
              <a:cs typeface="Cambria"/>
            </a:endParaRPr>
          </a:p>
          <a:p>
            <a:pPr marL="280035">
              <a:lnSpc>
                <a:spcPct val="100000"/>
              </a:lnSpc>
              <a:spcBef>
                <a:spcPts val="715"/>
              </a:spcBef>
              <a:tabLst>
                <a:tab pos="1684020" algn="l"/>
              </a:tabLst>
            </a:pP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3,5</a:t>
            </a:r>
            <a:r>
              <a:rPr dirty="0" sz="1800" spc="1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Cambria"/>
                <a:cs typeface="Cambria"/>
              </a:rPr>
              <a:t>&lt;4,2	</a:t>
            </a:r>
            <a:r>
              <a:rPr dirty="0" sz="1800" spc="155">
                <a:solidFill>
                  <a:srgbClr val="FFFFFF"/>
                </a:solidFill>
                <a:latin typeface="Cambria"/>
                <a:cs typeface="Cambria"/>
              </a:rPr>
              <a:t>Sangat</a:t>
            </a: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Cambria"/>
                <a:cs typeface="Cambria"/>
              </a:rPr>
              <a:t>Baik</a:t>
            </a:r>
            <a:endParaRPr sz="1800">
              <a:latin typeface="Cambria"/>
              <a:cs typeface="Cambria"/>
            </a:endParaRPr>
          </a:p>
          <a:p>
            <a:pPr marL="280035">
              <a:lnSpc>
                <a:spcPct val="100000"/>
              </a:lnSpc>
              <a:spcBef>
                <a:spcPts val="830"/>
              </a:spcBef>
              <a:tabLst>
                <a:tab pos="2111375" algn="l"/>
              </a:tabLst>
            </a:pP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2,6</a:t>
            </a:r>
            <a:r>
              <a:rPr dirty="0" sz="18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Cambria"/>
                <a:cs typeface="Cambria"/>
              </a:rPr>
              <a:t>&lt;3,5	</a:t>
            </a:r>
            <a:r>
              <a:rPr dirty="0" sz="1800" spc="150">
                <a:solidFill>
                  <a:srgbClr val="FFFFFF"/>
                </a:solidFill>
                <a:latin typeface="Cambria"/>
                <a:cs typeface="Cambria"/>
              </a:rPr>
              <a:t>Baik</a:t>
            </a:r>
            <a:endParaRPr sz="1800">
              <a:latin typeface="Cambria"/>
              <a:cs typeface="Cambria"/>
            </a:endParaRPr>
          </a:p>
          <a:p>
            <a:pPr marL="280035">
              <a:lnSpc>
                <a:spcPct val="100000"/>
              </a:lnSpc>
              <a:spcBef>
                <a:spcPts val="745"/>
              </a:spcBef>
              <a:tabLst>
                <a:tab pos="1985645" algn="l"/>
              </a:tabLst>
            </a:pP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1,8</a:t>
            </a:r>
            <a:r>
              <a:rPr dirty="0" sz="18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dirty="0" sz="1800" spc="18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Cambria"/>
                <a:cs typeface="Cambria"/>
              </a:rPr>
              <a:t>&lt;2,6	</a:t>
            </a:r>
            <a:r>
              <a:rPr dirty="0" sz="1800" spc="210">
                <a:solidFill>
                  <a:srgbClr val="FFFFFF"/>
                </a:solidFill>
                <a:latin typeface="Cambria"/>
                <a:cs typeface="Cambria"/>
              </a:rPr>
              <a:t>Cukup</a:t>
            </a:r>
            <a:endParaRPr sz="1800">
              <a:latin typeface="Cambria"/>
              <a:cs typeface="Cambria"/>
            </a:endParaRPr>
          </a:p>
          <a:p>
            <a:pPr marL="540385">
              <a:lnSpc>
                <a:spcPct val="100000"/>
              </a:lnSpc>
              <a:spcBef>
                <a:spcPts val="820"/>
              </a:spcBef>
              <a:tabLst>
                <a:tab pos="1953260" algn="l"/>
              </a:tabLst>
            </a:pPr>
            <a:r>
              <a:rPr dirty="0" sz="1800" spc="80">
                <a:solidFill>
                  <a:srgbClr val="FFFFFF"/>
                </a:solidFill>
                <a:latin typeface="Cambria"/>
                <a:cs typeface="Cambria"/>
              </a:rPr>
              <a:t>&lt;</a:t>
            </a:r>
            <a:r>
              <a:rPr dirty="0" sz="18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Cambria"/>
                <a:cs typeface="Cambria"/>
              </a:rPr>
              <a:t>1,8	</a:t>
            </a:r>
            <a:r>
              <a:rPr dirty="0" sz="1800" spc="140">
                <a:solidFill>
                  <a:srgbClr val="FFFFFF"/>
                </a:solidFill>
                <a:latin typeface="Cambria"/>
                <a:cs typeface="Cambria"/>
              </a:rPr>
              <a:t>Kurang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Cambria"/>
              <a:cs typeface="Cambria"/>
            </a:endParaRPr>
          </a:p>
          <a:p>
            <a:pPr algn="just" marL="12700" marR="5080" indent="62865">
              <a:lnSpc>
                <a:spcPct val="100200"/>
              </a:lnSpc>
            </a:pPr>
            <a:r>
              <a:rPr dirty="0" sz="1800" spc="-5" i="1">
                <a:latin typeface="Calibri"/>
                <a:cs typeface="Calibri"/>
              </a:rPr>
              <a:t>pemakaian </a:t>
            </a:r>
            <a:r>
              <a:rPr dirty="0" sz="1800" i="1">
                <a:latin typeface="Calibri"/>
                <a:cs typeface="Calibri"/>
              </a:rPr>
              <a:t>istilah </a:t>
            </a:r>
            <a:r>
              <a:rPr dirty="0" sz="1800" spc="-5" i="1">
                <a:latin typeface="Calibri"/>
                <a:cs typeface="Calibri"/>
              </a:rPr>
              <a:t>untuk </a:t>
            </a:r>
            <a:r>
              <a:rPr dirty="0" sz="1800" i="1">
                <a:latin typeface="Calibri"/>
                <a:cs typeface="Calibri"/>
              </a:rPr>
              <a:t>nilai IPS 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mempertimbangkan keselarasan 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dengan </a:t>
            </a:r>
            <a:r>
              <a:rPr dirty="0" sz="1800" i="1">
                <a:latin typeface="Calibri"/>
                <a:cs typeface="Calibri"/>
              </a:rPr>
              <a:t>istilah </a:t>
            </a:r>
            <a:r>
              <a:rPr dirty="0" sz="1800" spc="-5" i="1">
                <a:latin typeface="Calibri"/>
                <a:cs typeface="Calibri"/>
              </a:rPr>
              <a:t>pada indeks-indeks </a:t>
            </a:r>
            <a:r>
              <a:rPr dirty="0" sz="1800" spc="-395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lain</a:t>
            </a:r>
            <a:r>
              <a:rPr dirty="0" sz="1800" spc="-5" i="1">
                <a:latin typeface="Calibri"/>
                <a:cs typeface="Calibri"/>
              </a:rPr>
              <a:t> agar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mudah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dibandingkan.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865370" y="1942338"/>
            <a:ext cx="5126355" cy="4323715"/>
            <a:chOff x="4865370" y="1942338"/>
            <a:chExt cx="5126355" cy="4323715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42204" y="1966722"/>
              <a:ext cx="1469136" cy="193928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5370" y="3950208"/>
              <a:ext cx="985265" cy="193928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04738" y="3950208"/>
              <a:ext cx="1029462" cy="193928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0034" y="1942338"/>
              <a:ext cx="1364742" cy="261594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70776" y="4592573"/>
              <a:ext cx="1052322" cy="161925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87105" y="4606289"/>
              <a:ext cx="1904238" cy="1659636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623554" y="1937766"/>
            <a:ext cx="1331213" cy="261594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055352" y="1937004"/>
            <a:ext cx="1529333" cy="324383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6328409" y="1472691"/>
            <a:ext cx="565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Calibri"/>
                <a:cs typeface="Calibri"/>
              </a:rPr>
              <a:t>Perbandingan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nilai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IPS </a:t>
            </a:r>
            <a:r>
              <a:rPr dirty="0" sz="1800" spc="-5" i="1">
                <a:latin typeface="Calibri"/>
                <a:cs typeface="Calibri"/>
              </a:rPr>
              <a:t>dengan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nilai indeks dari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sejumlah </a:t>
            </a:r>
            <a:r>
              <a:rPr dirty="0" sz="1800" i="1">
                <a:latin typeface="Calibri"/>
                <a:cs typeface="Calibri"/>
              </a:rPr>
              <a:t>K/L.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libri"/>
                <a:cs typeface="Calibri"/>
              </a:rPr>
              <a:t>14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851905" y="988055"/>
            <a:ext cx="4672965" cy="4193540"/>
          </a:xfrm>
          <a:prstGeom prst="rect">
            <a:avLst/>
          </a:prstGeom>
        </p:spPr>
        <p:txBody>
          <a:bodyPr wrap="square" lIns="0" tIns="658495" rIns="0" bIns="0" rtlCol="0" vert="horz">
            <a:spAutoFit/>
          </a:bodyPr>
          <a:lstStyle/>
          <a:p>
            <a:pPr algn="ctr" marR="347980">
              <a:lnSpc>
                <a:spcPct val="100000"/>
              </a:lnSpc>
              <a:spcBef>
                <a:spcPts val="5185"/>
              </a:spcBef>
            </a:pPr>
            <a:r>
              <a:rPr dirty="0" sz="8800" spc="35" b="1">
                <a:solidFill>
                  <a:srgbClr val="005F2D"/>
                </a:solidFill>
                <a:latin typeface="Arial"/>
                <a:cs typeface="Arial"/>
              </a:rPr>
              <a:t>3</a:t>
            </a:r>
            <a:endParaRPr sz="8800">
              <a:latin typeface="Arial"/>
              <a:cs typeface="Arial"/>
            </a:endParaRPr>
          </a:p>
          <a:p>
            <a:pPr marL="1299210" marR="5080" indent="-1286510">
              <a:lnSpc>
                <a:spcPts val="6500"/>
              </a:lnSpc>
              <a:spcBef>
                <a:spcPts val="4265"/>
              </a:spcBef>
            </a:pPr>
            <a:r>
              <a:rPr dirty="0" sz="6000" spc="465" b="1">
                <a:solidFill>
                  <a:srgbClr val="FFFFFF"/>
                </a:solidFill>
                <a:latin typeface="Tahoma"/>
                <a:cs typeface="Tahoma"/>
              </a:rPr>
              <a:t>TATA</a:t>
            </a:r>
            <a:r>
              <a:rPr dirty="0" sz="6000" spc="-52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270" b="1">
                <a:solidFill>
                  <a:srgbClr val="FFFFFF"/>
                </a:solidFill>
                <a:latin typeface="Tahoma"/>
                <a:cs typeface="Tahoma"/>
              </a:rPr>
              <a:t>CARA  </a:t>
            </a:r>
            <a:r>
              <a:rPr dirty="0" sz="6000" spc="275" b="1">
                <a:solidFill>
                  <a:srgbClr val="FFFFFF"/>
                </a:solidFill>
                <a:latin typeface="Tahoma"/>
                <a:cs typeface="Tahoma"/>
              </a:rPr>
              <a:t>EPSS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90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798" y="1751076"/>
              <a:ext cx="144018" cy="723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2" y="104394"/>
            <a:ext cx="543306" cy="5433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0878" y="3842765"/>
            <a:ext cx="1143000" cy="992505"/>
            <a:chOff x="5500878" y="3842765"/>
            <a:chExt cx="1143000" cy="992505"/>
          </a:xfrm>
        </p:grpSpPr>
        <p:sp>
          <p:nvSpPr>
            <p:cNvPr id="3" name="object 3"/>
            <p:cNvSpPr/>
            <p:nvPr/>
          </p:nvSpPr>
          <p:spPr>
            <a:xfrm>
              <a:off x="5505831" y="3847718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566547" y="0"/>
                  </a:moveTo>
                  <a:lnTo>
                    <a:pt x="0" y="375157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7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05831" y="3847718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0" y="375157"/>
                  </a:moveTo>
                  <a:lnTo>
                    <a:pt x="566547" y="0"/>
                  </a:lnTo>
                  <a:lnTo>
                    <a:pt x="1133094" y="375157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7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1932432" y="330038"/>
            <a:ext cx="244792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155">
                <a:solidFill>
                  <a:srgbClr val="FFFFFF"/>
                </a:solidFill>
                <a:latin typeface="Tahoma"/>
                <a:cs typeface="Tahoma"/>
              </a:rPr>
              <a:t>Cakupan</a:t>
            </a:r>
            <a:r>
              <a:rPr dirty="0" sz="3200" spc="-3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3200" spc="14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3200" spc="30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1325880"/>
            <a:ext cx="5229225" cy="3408045"/>
            <a:chOff x="0" y="1325880"/>
            <a:chExt cx="5229225" cy="34080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3923" y="2561082"/>
              <a:ext cx="704850" cy="5524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25880"/>
              <a:ext cx="5228844" cy="340766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41997" y="3933952"/>
            <a:ext cx="15665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Hasil</a:t>
            </a:r>
            <a:r>
              <a:rPr dirty="0" u="heavy" sz="2000" spc="-4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0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Penilaian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43343" y="4238752"/>
            <a:ext cx="401891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0" indent="-3562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Nilai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indeks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untuk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Instansi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Pusat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Nilai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indeks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untuk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Pemda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Provinsi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Nilai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indeks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untuk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Pemda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Kab/Kota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41997" y="1854707"/>
            <a:ext cx="16389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Hal</a:t>
            </a:r>
            <a:r>
              <a:rPr dirty="0" u="heavy" sz="2000" spc="-2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yang</a:t>
            </a:r>
            <a:r>
              <a:rPr dirty="0" u="heavy" sz="2000" spc="-1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dinilai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43343" y="2159507"/>
            <a:ext cx="320675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0" indent="-356235">
              <a:lnSpc>
                <a:spcPts val="2390"/>
              </a:lnSpc>
              <a:spcBef>
                <a:spcPts val="95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Prinsip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Satu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Data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Indonesia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ts val="239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Kualitas Data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Proses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Bisnis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Statistik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Kelembagaan</a:t>
            </a:r>
            <a:endParaRPr sz="2000">
              <a:latin typeface="Calibri"/>
              <a:cs typeface="Calibri"/>
            </a:endParaRPr>
          </a:p>
          <a:p>
            <a:pPr marL="368300" indent="-356235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libri"/>
                <a:cs typeface="Calibri"/>
              </a:rPr>
              <a:t>Statistik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Nasional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500878" y="1853183"/>
            <a:ext cx="1143000" cy="2981960"/>
            <a:chOff x="5500878" y="1853183"/>
            <a:chExt cx="1143000" cy="298196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6900" y="3943350"/>
              <a:ext cx="790194" cy="79019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71616" y="2743961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w="0" h="1199514">
                  <a:moveTo>
                    <a:pt x="0" y="119913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4536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505831" y="3847719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566547" y="0"/>
                  </a:moveTo>
                  <a:lnTo>
                    <a:pt x="0" y="375157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7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05831" y="3847719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0" y="375157"/>
                  </a:moveTo>
                  <a:lnTo>
                    <a:pt x="566547" y="0"/>
                  </a:lnTo>
                  <a:lnTo>
                    <a:pt x="1133094" y="375157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7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05831" y="1858136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4">
                  <a:moveTo>
                    <a:pt x="566547" y="0"/>
                  </a:moveTo>
                  <a:lnTo>
                    <a:pt x="0" y="375158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8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05831" y="1858136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4">
                  <a:moveTo>
                    <a:pt x="0" y="375158"/>
                  </a:moveTo>
                  <a:lnTo>
                    <a:pt x="566547" y="0"/>
                  </a:lnTo>
                  <a:lnTo>
                    <a:pt x="1133094" y="375158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8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76900" y="3943350"/>
              <a:ext cx="790194" cy="79019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76900" y="1953767"/>
              <a:ext cx="790194" cy="790193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28" name="object 2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601724" y="260095"/>
            <a:ext cx="105911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280"/>
              <a:t>RUANG</a:t>
            </a:r>
            <a:r>
              <a:rPr dirty="0" spc="-305"/>
              <a:t> </a:t>
            </a:r>
            <a:r>
              <a:rPr dirty="0" spc="204"/>
              <a:t>LING</a:t>
            </a:r>
            <a:r>
              <a:rPr dirty="0" spc="220"/>
              <a:t>K</a:t>
            </a:r>
            <a:r>
              <a:rPr dirty="0" spc="320"/>
              <a:t>UP</a:t>
            </a:r>
            <a:r>
              <a:rPr dirty="0" spc="-310"/>
              <a:t> </a:t>
            </a:r>
            <a:r>
              <a:rPr dirty="0" spc="195"/>
              <a:t>PENILA</a:t>
            </a:r>
            <a:r>
              <a:rPr dirty="0" spc="140"/>
              <a:t>I</a:t>
            </a:r>
            <a:r>
              <a:rPr dirty="0" spc="365"/>
              <a:t>AN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32" name="object 32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244" y="5260847"/>
            <a:ext cx="1793748" cy="144322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479551" y="1593341"/>
            <a:ext cx="43745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 marR="5080" indent="-394335">
              <a:lnSpc>
                <a:spcPct val="100000"/>
              </a:lnSpc>
              <a:spcBef>
                <a:spcPts val="95"/>
              </a:spcBef>
              <a:buSzPct val="130000"/>
              <a:buFont typeface="Calibri"/>
              <a:buChar char="●"/>
              <a:tabLst>
                <a:tab pos="406400" algn="l"/>
                <a:tab pos="407034" algn="l"/>
              </a:tabLst>
            </a:pP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Seluruh</a:t>
            </a:r>
            <a:r>
              <a:rPr dirty="0" sz="2000" spc="15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kegiatan statistik</a:t>
            </a:r>
            <a:r>
              <a:rPr dirty="0" sz="2000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sektoral</a:t>
            </a:r>
            <a:r>
              <a:rPr dirty="0" sz="2000" spc="-20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10">
                <a:solidFill>
                  <a:srgbClr val="385522"/>
                </a:solidFill>
                <a:latin typeface="Calibri"/>
                <a:cs typeface="Calibri"/>
              </a:rPr>
              <a:t>di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 Instansi</a:t>
            </a:r>
            <a:r>
              <a:rPr dirty="0" sz="2000" spc="1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85522"/>
                </a:solidFill>
                <a:latin typeface="Calibri"/>
                <a:cs typeface="Calibri"/>
              </a:rPr>
              <a:t>Pusat</a:t>
            </a:r>
            <a:r>
              <a:rPr dirty="0" sz="2000" spc="1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dan</a:t>
            </a:r>
            <a:r>
              <a:rPr dirty="0" sz="2000" spc="-1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385522"/>
                </a:solidFill>
                <a:latin typeface="Calibri"/>
                <a:cs typeface="Calibri"/>
              </a:rPr>
              <a:t>Pemerintahan </a:t>
            </a:r>
            <a:r>
              <a:rPr dirty="0" sz="2000" spc="5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Daerah</a:t>
            </a:r>
            <a:r>
              <a:rPr dirty="0" sz="200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yang</a:t>
            </a:r>
            <a:r>
              <a:rPr dirty="0" sz="2000" spc="10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diselenggarakan</a:t>
            </a:r>
            <a:r>
              <a:rPr dirty="0" sz="2000" spc="20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2</a:t>
            </a:r>
            <a:r>
              <a:rPr dirty="0" sz="2000" spc="5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tahun </a:t>
            </a:r>
            <a:r>
              <a:rPr dirty="0" sz="2000" spc="-440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b="1">
                <a:solidFill>
                  <a:srgbClr val="385522"/>
                </a:solidFill>
                <a:latin typeface="Calibri"/>
                <a:cs typeface="Calibri"/>
              </a:rPr>
              <a:t>terakhir.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4151" y="3117595"/>
            <a:ext cx="4166235" cy="132397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8620" marR="43180" indent="-351155">
              <a:lnSpc>
                <a:spcPct val="87900"/>
              </a:lnSpc>
              <a:spcBef>
                <a:spcPts val="385"/>
              </a:spcBef>
              <a:buClr>
                <a:srgbClr val="385522"/>
              </a:buClr>
              <a:buSzPct val="130000"/>
              <a:buFont typeface="Calibri"/>
              <a:buChar char="●"/>
              <a:tabLst>
                <a:tab pos="431800" algn="l"/>
                <a:tab pos="432434" algn="l"/>
              </a:tabLst>
            </a:pPr>
            <a:r>
              <a:rPr dirty="0"/>
              <a:t>	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TPI</a:t>
            </a:r>
            <a:r>
              <a:rPr dirty="0" sz="200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memilih</a:t>
            </a:r>
            <a:r>
              <a:rPr dirty="0" sz="2000" spc="25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385522"/>
                </a:solidFill>
                <a:latin typeface="Calibri"/>
                <a:cs typeface="Calibri"/>
              </a:rPr>
              <a:t>maksimal</a:t>
            </a:r>
            <a:r>
              <a:rPr dirty="0" sz="2000" spc="-5" b="1">
                <a:solidFill>
                  <a:srgbClr val="385522"/>
                </a:solidFill>
                <a:latin typeface="Calibri"/>
                <a:cs typeface="Calibri"/>
              </a:rPr>
              <a:t> dua</a:t>
            </a:r>
            <a:r>
              <a:rPr dirty="0" sz="2000" spc="15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kegiatan </a:t>
            </a:r>
            <a:r>
              <a:rPr dirty="0" sz="2000" spc="-434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baseline="21464" sz="3300" spc="-615">
                <a:latin typeface="Calibri"/>
                <a:cs typeface="Calibri"/>
              </a:rPr>
              <a:t>C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st</a:t>
            </a:r>
            <a:r>
              <a:rPr dirty="0" baseline="21464" sz="3300" spc="-615">
                <a:latin typeface="Calibri"/>
                <a:cs typeface="Calibri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baseline="21464" sz="3300" spc="-615">
                <a:latin typeface="Calibri"/>
                <a:cs typeface="Calibri"/>
              </a:rPr>
              <a:t>k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t</a:t>
            </a:r>
            <a:r>
              <a:rPr dirty="0" baseline="21464" sz="3300" spc="-615">
                <a:latin typeface="Calibri"/>
                <a:cs typeface="Calibri"/>
              </a:rPr>
              <a:t>u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is</a:t>
            </a:r>
            <a:r>
              <a:rPr dirty="0" baseline="21464" sz="3300" spc="-615">
                <a:latin typeface="Calibri"/>
                <a:cs typeface="Calibri"/>
              </a:rPr>
              <a:t>p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ti</a:t>
            </a:r>
            <a:r>
              <a:rPr dirty="0" baseline="21464" sz="3300" spc="-615">
                <a:latin typeface="Calibri"/>
                <a:cs typeface="Calibri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k</a:t>
            </a:r>
            <a:r>
              <a:rPr dirty="0" baseline="21464" sz="3300" spc="-615">
                <a:latin typeface="Calibri"/>
                <a:cs typeface="Calibri"/>
              </a:rPr>
              <a:t>n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se</a:t>
            </a:r>
            <a:r>
              <a:rPr dirty="0" baseline="21464" sz="3300" spc="-615">
                <a:latin typeface="Calibri"/>
                <a:cs typeface="Calibri"/>
              </a:rPr>
              <a:t>p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k</a:t>
            </a:r>
            <a:r>
              <a:rPr dirty="0" baseline="21464" sz="3300" spc="-615">
                <a:latin typeface="Calibri"/>
                <a:cs typeface="Calibri"/>
              </a:rPr>
              <a:t>e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t</a:t>
            </a:r>
            <a:r>
              <a:rPr dirty="0" baseline="21464" sz="3300" spc="-615">
                <a:latin typeface="Calibri"/>
                <a:cs typeface="Calibri"/>
              </a:rPr>
              <a:t>n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or</a:t>
            </a:r>
            <a:r>
              <a:rPr dirty="0" baseline="21464" sz="3300" spc="-615">
                <a:latin typeface="Calibri"/>
                <a:cs typeface="Calibri"/>
              </a:rPr>
              <a:t>il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baseline="21464" sz="3300" spc="-615">
                <a:latin typeface="Calibri"/>
                <a:cs typeface="Calibri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l</a:t>
            </a:r>
            <a:r>
              <a:rPr dirty="0" baseline="21464" sz="3300" spc="-615">
                <a:latin typeface="Calibri"/>
                <a:cs typeface="Calibri"/>
              </a:rPr>
              <a:t>i</a:t>
            </a:r>
            <a:r>
              <a:rPr dirty="0" sz="2000" spc="-409" b="1">
                <a:solidFill>
                  <a:srgbClr val="385522"/>
                </a:solidFill>
                <a:latin typeface="Calibri"/>
                <a:cs typeface="Calibri"/>
              </a:rPr>
              <a:t>t</a:t>
            </a:r>
            <a:r>
              <a:rPr dirty="0" baseline="21464" sz="3300" spc="-615">
                <a:latin typeface="Calibri"/>
                <a:cs typeface="Calibri"/>
              </a:rPr>
              <a:t>a</a:t>
            </a:r>
            <a:r>
              <a:rPr dirty="0" sz="2000" spc="-409" b="1">
                <a:solidFill>
                  <a:srgbClr val="385522"/>
                </a:solidFill>
                <a:latin typeface="Calibri"/>
                <a:cs typeface="Calibri"/>
              </a:rPr>
              <a:t>e</a:t>
            </a:r>
            <a:r>
              <a:rPr dirty="0" baseline="21464" sz="3300" spc="-615">
                <a:latin typeface="Calibri"/>
                <a:cs typeface="Calibri"/>
              </a:rPr>
              <a:t>n</a:t>
            </a:r>
            <a:r>
              <a:rPr dirty="0" sz="2000" spc="-409" b="1">
                <a:solidFill>
                  <a:srgbClr val="385522"/>
                </a:solidFill>
                <a:latin typeface="Calibri"/>
                <a:cs typeface="Calibri"/>
              </a:rPr>
              <a:t>rb</a:t>
            </a:r>
            <a:r>
              <a:rPr dirty="0" baseline="21464" sz="3300" spc="-615">
                <a:latin typeface="Calibri"/>
                <a:cs typeface="Calibri"/>
              </a:rPr>
              <a:t>IP</a:t>
            </a:r>
            <a:r>
              <a:rPr dirty="0" sz="2000" spc="-409" b="1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baseline="21464" sz="3300" spc="-615">
                <a:latin typeface="Calibri"/>
                <a:cs typeface="Calibri"/>
              </a:rPr>
              <a:t>S</a:t>
            </a:r>
            <a:r>
              <a:rPr dirty="0" sz="2000" spc="-409" b="1">
                <a:solidFill>
                  <a:srgbClr val="385522"/>
                </a:solidFill>
                <a:latin typeface="Calibri"/>
                <a:cs typeface="Calibri"/>
              </a:rPr>
              <a:t>ik</a:t>
            </a:r>
            <a:r>
              <a:rPr dirty="0" baseline="21464" sz="3300" spc="-615">
                <a:latin typeface="Calibri"/>
                <a:cs typeface="Calibri"/>
              </a:rPr>
              <a:t>t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y</a:t>
            </a:r>
            <a:r>
              <a:rPr dirty="0" baseline="21464" sz="3300" spc="-615">
                <a:latin typeface="Calibri"/>
                <a:cs typeface="Calibri"/>
              </a:rPr>
              <a:t>e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baseline="21464" sz="3300" spc="-615">
                <a:latin typeface="Calibri"/>
                <a:cs typeface="Calibri"/>
              </a:rPr>
              <a:t>r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n</a:t>
            </a:r>
            <a:r>
              <a:rPr dirty="0" baseline="21464" sz="3300" spc="-615">
                <a:latin typeface="Calibri"/>
                <a:cs typeface="Calibri"/>
              </a:rPr>
              <a:t>d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g</a:t>
            </a:r>
            <a:r>
              <a:rPr dirty="0" baseline="21464" sz="3300" spc="-615">
                <a:latin typeface="Calibri"/>
                <a:cs typeface="Calibri"/>
              </a:rPr>
              <a:t>ir</a:t>
            </a:r>
            <a:r>
              <a:rPr dirty="0" sz="2000" spc="-409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baseline="21464" sz="3300" spc="-615">
                <a:latin typeface="Calibri"/>
                <a:cs typeface="Calibri"/>
              </a:rPr>
              <a:t>i</a:t>
            </a:r>
            <a:r>
              <a:rPr dirty="0" baseline="21464" sz="3300" spc="-607">
                <a:latin typeface="Calibri"/>
                <a:cs typeface="Calibri"/>
              </a:rPr>
              <a:t> </a:t>
            </a:r>
            <a:r>
              <a:rPr dirty="0" sz="2000" spc="-5">
                <a:solidFill>
                  <a:srgbClr val="385522"/>
                </a:solidFill>
                <a:latin typeface="Calibri"/>
                <a:cs typeface="Calibri"/>
              </a:rPr>
              <a:t>kan </a:t>
            </a:r>
            <a:r>
              <a:rPr dirty="0" sz="200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baseline="5050" sz="3300" spc="-787">
                <a:latin typeface="Calibri"/>
                <a:cs typeface="Calibri"/>
              </a:rPr>
              <a:t>d</a:t>
            </a:r>
            <a:r>
              <a:rPr dirty="0" sz="2000" spc="-525">
                <a:solidFill>
                  <a:srgbClr val="385522"/>
                </a:solidFill>
                <a:latin typeface="Calibri"/>
                <a:cs typeface="Calibri"/>
              </a:rPr>
              <a:t>m</a:t>
            </a:r>
            <a:r>
              <a:rPr dirty="0" baseline="5050" sz="3300" spc="-787">
                <a:latin typeface="Calibri"/>
                <a:cs typeface="Calibri"/>
              </a:rPr>
              <a:t>a</a:t>
            </a:r>
            <a:r>
              <a:rPr dirty="0" sz="2000" spc="-525">
                <a:solidFill>
                  <a:srgbClr val="385522"/>
                </a:solidFill>
                <a:latin typeface="Calibri"/>
                <a:cs typeface="Calibri"/>
              </a:rPr>
              <a:t>e</a:t>
            </a:r>
            <a:r>
              <a:rPr dirty="0" baseline="5050" sz="3300" spc="-787">
                <a:latin typeface="Calibri"/>
                <a:cs typeface="Calibri"/>
              </a:rPr>
              <a:t>r</a:t>
            </a:r>
            <a:r>
              <a:rPr dirty="0" sz="2000" spc="-525">
                <a:solidFill>
                  <a:srgbClr val="385522"/>
                </a:solidFill>
                <a:latin typeface="Calibri"/>
                <a:cs typeface="Calibri"/>
              </a:rPr>
              <a:t>n</a:t>
            </a:r>
            <a:r>
              <a:rPr dirty="0" baseline="5050" sz="3300" spc="-787">
                <a:latin typeface="Calibri"/>
                <a:cs typeface="Calibri"/>
              </a:rPr>
              <a:t>i</a:t>
            </a:r>
            <a:r>
              <a:rPr dirty="0" baseline="5050" sz="3300" spc="-30">
                <a:latin typeface="Calibri"/>
                <a:cs typeface="Calibri"/>
              </a:rPr>
              <a:t> </a:t>
            </a:r>
            <a:r>
              <a:rPr dirty="0" baseline="4273" sz="3900" spc="-675" b="1">
                <a:solidFill>
                  <a:srgbClr val="385522"/>
                </a:solidFill>
                <a:latin typeface="Calibri"/>
                <a:cs typeface="Calibri"/>
              </a:rPr>
              <a:t>I</a:t>
            </a:r>
            <a:r>
              <a:rPr dirty="0" sz="2000" spc="-450">
                <a:solidFill>
                  <a:srgbClr val="385522"/>
                </a:solidFill>
                <a:latin typeface="Calibri"/>
                <a:cs typeface="Calibri"/>
              </a:rPr>
              <a:t>ja</a:t>
            </a:r>
            <a:r>
              <a:rPr dirty="0" baseline="4273" sz="3900" spc="-675" b="1">
                <a:solidFill>
                  <a:srgbClr val="385522"/>
                </a:solidFill>
                <a:latin typeface="Calibri"/>
                <a:cs typeface="Calibri"/>
              </a:rPr>
              <a:t>n</a:t>
            </a:r>
            <a:r>
              <a:rPr dirty="0" sz="2000" spc="-450">
                <a:solidFill>
                  <a:srgbClr val="385522"/>
                </a:solidFill>
                <a:latin typeface="Calibri"/>
                <a:cs typeface="Calibri"/>
              </a:rPr>
              <a:t>d</a:t>
            </a:r>
            <a:r>
              <a:rPr dirty="0" baseline="4273" sz="3900" spc="-675" b="1">
                <a:solidFill>
                  <a:srgbClr val="385522"/>
                </a:solidFill>
                <a:latin typeface="Calibri"/>
                <a:cs typeface="Calibri"/>
              </a:rPr>
              <a:t>s</a:t>
            </a:r>
            <a:r>
              <a:rPr dirty="0" sz="2000" spc="-450">
                <a:solidFill>
                  <a:srgbClr val="385522"/>
                </a:solidFill>
                <a:latin typeface="Calibri"/>
                <a:cs typeface="Calibri"/>
              </a:rPr>
              <a:t>i </a:t>
            </a:r>
            <a:r>
              <a:rPr dirty="0" sz="2000" spc="-445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t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o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b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n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je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s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k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i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p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P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e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u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ni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s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la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a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ia</a:t>
            </a:r>
            <a:r>
              <a:rPr dirty="0" baseline="4273" sz="3900" spc="-682" b="1">
                <a:solidFill>
                  <a:srgbClr val="385522"/>
                </a:solidFill>
                <a:latin typeface="Calibri"/>
                <a:cs typeface="Calibri"/>
              </a:rPr>
              <a:t>t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n</a:t>
            </a:r>
            <a:r>
              <a:rPr dirty="0" baseline="5050" sz="3300" spc="-682">
                <a:latin typeface="Calibri"/>
                <a:cs typeface="Calibri"/>
              </a:rPr>
              <a:t>d</a:t>
            </a:r>
            <a:r>
              <a:rPr dirty="0" sz="2000" spc="-455">
                <a:solidFill>
                  <a:srgbClr val="385522"/>
                </a:solidFill>
                <a:latin typeface="Calibri"/>
                <a:cs typeface="Calibri"/>
              </a:rPr>
              <a:t>.</a:t>
            </a:r>
            <a:r>
              <a:rPr dirty="0" sz="2000" spc="-110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baseline="5050" sz="3300" spc="-7">
                <a:latin typeface="Calibri"/>
                <a:cs typeface="Calibri"/>
              </a:rPr>
              <a:t>an </a:t>
            </a:r>
            <a:r>
              <a:rPr dirty="0" baseline="5050" sz="3300">
                <a:latin typeface="Calibri"/>
                <a:cs typeface="Calibri"/>
              </a:rPr>
              <a:t> </a:t>
            </a:r>
            <a:r>
              <a:rPr dirty="0" sz="2600" spc="-10" b="1">
                <a:solidFill>
                  <a:srgbClr val="385522"/>
                </a:solidFill>
                <a:latin typeface="Calibri"/>
                <a:cs typeface="Calibri"/>
              </a:rPr>
              <a:t>Pemerintah</a:t>
            </a:r>
            <a:r>
              <a:rPr dirty="0" sz="2600" spc="15" b="1">
                <a:solidFill>
                  <a:srgbClr val="385522"/>
                </a:solidFill>
                <a:latin typeface="Calibri"/>
                <a:cs typeface="Calibri"/>
              </a:rPr>
              <a:t> </a:t>
            </a:r>
            <a:r>
              <a:rPr dirty="0" sz="2600" spc="-10" b="1">
                <a:solidFill>
                  <a:srgbClr val="385522"/>
                </a:solidFill>
                <a:latin typeface="Calibri"/>
                <a:cs typeface="Calibri"/>
              </a:rPr>
              <a:t>Daerah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5" name="object 45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4000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27" y="0"/>
                  </a:moveTo>
                  <a:lnTo>
                    <a:pt x="0" y="570738"/>
                  </a:lnTo>
                  <a:lnTo>
                    <a:pt x="102489" y="797687"/>
                  </a:lnTo>
                  <a:lnTo>
                    <a:pt x="1366316" y="226949"/>
                  </a:lnTo>
                  <a:lnTo>
                    <a:pt x="1263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sp>
        <p:nvSpPr>
          <p:cNvPr id="51" name="object 51"/>
          <p:cNvSpPr/>
          <p:nvPr/>
        </p:nvSpPr>
        <p:spPr>
          <a:xfrm>
            <a:off x="5476494" y="5499353"/>
            <a:ext cx="6699884" cy="849630"/>
          </a:xfrm>
          <a:custGeom>
            <a:avLst/>
            <a:gdLst/>
            <a:ahLst/>
            <a:cxnLst/>
            <a:rect l="l" t="t" r="r" b="b"/>
            <a:pathLst>
              <a:path w="6699884" h="849629">
                <a:moveTo>
                  <a:pt x="6699504" y="0"/>
                </a:moveTo>
                <a:lnTo>
                  <a:pt x="60705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788974"/>
                </a:lnTo>
                <a:lnTo>
                  <a:pt x="4770" y="812586"/>
                </a:lnTo>
                <a:lnTo>
                  <a:pt x="17780" y="831865"/>
                </a:lnTo>
                <a:lnTo>
                  <a:pt x="37076" y="844863"/>
                </a:lnTo>
                <a:lnTo>
                  <a:pt x="60705" y="849630"/>
                </a:lnTo>
                <a:lnTo>
                  <a:pt x="6699504" y="849630"/>
                </a:lnTo>
                <a:lnTo>
                  <a:pt x="669950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5660897" y="5545073"/>
            <a:ext cx="629920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180">
                <a:solidFill>
                  <a:srgbClr val="006633"/>
                </a:solidFill>
                <a:latin typeface="Arial MT"/>
                <a:cs typeface="Arial MT"/>
              </a:rPr>
              <a:t>Hasil</a:t>
            </a:r>
            <a:r>
              <a:rPr dirty="0" sz="2200" spc="-12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85">
                <a:solidFill>
                  <a:srgbClr val="006633"/>
                </a:solidFill>
                <a:latin typeface="Arial MT"/>
                <a:cs typeface="Arial MT"/>
              </a:rPr>
              <a:t>Penilaian</a:t>
            </a:r>
            <a:r>
              <a:rPr dirty="0" sz="2200" spc="-13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25">
                <a:solidFill>
                  <a:srgbClr val="006633"/>
                </a:solidFill>
                <a:latin typeface="Arial MT"/>
                <a:cs typeface="Arial MT"/>
              </a:rPr>
              <a:t>pada</a:t>
            </a:r>
            <a:r>
              <a:rPr dirty="0" sz="2200" spc="-13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04">
                <a:solidFill>
                  <a:srgbClr val="006633"/>
                </a:solidFill>
                <a:latin typeface="Arial MT"/>
                <a:cs typeface="Arial MT"/>
              </a:rPr>
              <a:t>tahun</a:t>
            </a:r>
            <a:r>
              <a:rPr dirty="0" sz="2200" spc="-13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25">
                <a:solidFill>
                  <a:srgbClr val="006633"/>
                </a:solidFill>
                <a:latin typeface="Arial MT"/>
                <a:cs typeface="Arial MT"/>
              </a:rPr>
              <a:t>2022</a:t>
            </a:r>
            <a:r>
              <a:rPr dirty="0" sz="2200" spc="-12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25">
                <a:solidFill>
                  <a:srgbClr val="006633"/>
                </a:solidFill>
                <a:latin typeface="Arial MT"/>
                <a:cs typeface="Arial MT"/>
              </a:rPr>
              <a:t>merupakan</a:t>
            </a:r>
            <a:r>
              <a:rPr dirty="0" sz="2200" spc="-14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90">
                <a:solidFill>
                  <a:srgbClr val="006633"/>
                </a:solidFill>
                <a:latin typeface="Arial MT"/>
                <a:cs typeface="Arial MT"/>
              </a:rPr>
              <a:t>baseline</a:t>
            </a:r>
            <a:r>
              <a:rPr dirty="0" sz="2200" spc="-13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00">
                <a:solidFill>
                  <a:srgbClr val="006633"/>
                </a:solidFill>
                <a:latin typeface="Arial MT"/>
                <a:cs typeface="Arial MT"/>
              </a:rPr>
              <a:t>untuk </a:t>
            </a:r>
            <a:r>
              <a:rPr dirty="0" sz="2200" spc="-19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15">
                <a:solidFill>
                  <a:srgbClr val="006633"/>
                </a:solidFill>
                <a:latin typeface="Arial MT"/>
                <a:cs typeface="Arial MT"/>
              </a:rPr>
              <a:t>mengetahui</a:t>
            </a:r>
            <a:r>
              <a:rPr dirty="0" sz="2200" spc="-13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80">
                <a:solidFill>
                  <a:srgbClr val="006633"/>
                </a:solidFill>
                <a:latin typeface="Arial MT"/>
                <a:cs typeface="Arial MT"/>
              </a:rPr>
              <a:t>kondisi</a:t>
            </a:r>
            <a:r>
              <a:rPr dirty="0" sz="2200" spc="-13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210">
                <a:solidFill>
                  <a:srgbClr val="006633"/>
                </a:solidFill>
                <a:latin typeface="Arial MT"/>
                <a:cs typeface="Arial MT"/>
              </a:rPr>
              <a:t>penyelenggaraan</a:t>
            </a:r>
            <a:r>
              <a:rPr dirty="0" sz="2200" spc="-13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50">
                <a:solidFill>
                  <a:srgbClr val="006633"/>
                </a:solidFill>
                <a:latin typeface="Arial MT"/>
                <a:cs typeface="Arial MT"/>
              </a:rPr>
              <a:t>statistik</a:t>
            </a:r>
            <a:r>
              <a:rPr dirty="0" sz="2200" spc="-14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80">
                <a:solidFill>
                  <a:srgbClr val="006633"/>
                </a:solidFill>
                <a:latin typeface="Arial MT"/>
                <a:cs typeface="Arial MT"/>
              </a:rPr>
              <a:t>sektoral</a:t>
            </a:r>
            <a:r>
              <a:rPr dirty="0" sz="2200" spc="-13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90">
                <a:solidFill>
                  <a:srgbClr val="006633"/>
                </a:solidFill>
                <a:latin typeface="Arial MT"/>
                <a:cs typeface="Arial MT"/>
              </a:rPr>
              <a:t>saat</a:t>
            </a:r>
            <a:r>
              <a:rPr dirty="0" sz="2200" spc="-13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2200" spc="-140">
                <a:solidFill>
                  <a:srgbClr val="006633"/>
                </a:solidFill>
                <a:latin typeface="Arial MT"/>
                <a:cs typeface="Arial MT"/>
              </a:rPr>
              <a:t>ini</a:t>
            </a:r>
            <a:endParaRPr sz="2200">
              <a:latin typeface="Arial MT"/>
              <a:cs typeface="Arial MT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81828" y="5498591"/>
            <a:ext cx="121158" cy="252222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01234" y="5498591"/>
            <a:ext cx="120395" cy="252222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907266" y="6643560"/>
            <a:ext cx="3206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18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602" y="1328166"/>
            <a:ext cx="6461125" cy="4043679"/>
          </a:xfrm>
          <a:custGeom>
            <a:avLst/>
            <a:gdLst/>
            <a:ahLst/>
            <a:cxnLst/>
            <a:rect l="l" t="t" r="r" b="b"/>
            <a:pathLst>
              <a:path w="6461125" h="4043679">
                <a:moveTo>
                  <a:pt x="0" y="673862"/>
                </a:moveTo>
                <a:lnTo>
                  <a:pt x="1691" y="625743"/>
                </a:lnTo>
                <a:lnTo>
                  <a:pt x="6691" y="578537"/>
                </a:lnTo>
                <a:lnTo>
                  <a:pt x="14885" y="532358"/>
                </a:lnTo>
                <a:lnTo>
                  <a:pt x="26159" y="487318"/>
                </a:lnTo>
                <a:lnTo>
                  <a:pt x="40398" y="443533"/>
                </a:lnTo>
                <a:lnTo>
                  <a:pt x="57489" y="401117"/>
                </a:lnTo>
                <a:lnTo>
                  <a:pt x="77318" y="360183"/>
                </a:lnTo>
                <a:lnTo>
                  <a:pt x="99771" y="320846"/>
                </a:lnTo>
                <a:lnTo>
                  <a:pt x="124734" y="283220"/>
                </a:lnTo>
                <a:lnTo>
                  <a:pt x="152092" y="247419"/>
                </a:lnTo>
                <a:lnTo>
                  <a:pt x="181732" y="213557"/>
                </a:lnTo>
                <a:lnTo>
                  <a:pt x="213539" y="181749"/>
                </a:lnTo>
                <a:lnTo>
                  <a:pt x="247400" y="152107"/>
                </a:lnTo>
                <a:lnTo>
                  <a:pt x="283201" y="124747"/>
                </a:lnTo>
                <a:lnTo>
                  <a:pt x="320827" y="99783"/>
                </a:lnTo>
                <a:lnTo>
                  <a:pt x="360165" y="77328"/>
                </a:lnTo>
                <a:lnTo>
                  <a:pt x="401101" y="57497"/>
                </a:lnTo>
                <a:lnTo>
                  <a:pt x="443519" y="40404"/>
                </a:lnTo>
                <a:lnTo>
                  <a:pt x="487307" y="26162"/>
                </a:lnTo>
                <a:lnTo>
                  <a:pt x="532351" y="14887"/>
                </a:lnTo>
                <a:lnTo>
                  <a:pt x="578536" y="6692"/>
                </a:lnTo>
                <a:lnTo>
                  <a:pt x="625748" y="1692"/>
                </a:lnTo>
                <a:lnTo>
                  <a:pt x="673874" y="0"/>
                </a:lnTo>
                <a:lnTo>
                  <a:pt x="5787136" y="0"/>
                </a:lnTo>
                <a:lnTo>
                  <a:pt x="5835254" y="1692"/>
                </a:lnTo>
                <a:lnTo>
                  <a:pt x="5882460" y="6692"/>
                </a:lnTo>
                <a:lnTo>
                  <a:pt x="5928639" y="14887"/>
                </a:lnTo>
                <a:lnTo>
                  <a:pt x="5973679" y="26162"/>
                </a:lnTo>
                <a:lnTo>
                  <a:pt x="6017464" y="40404"/>
                </a:lnTo>
                <a:lnTo>
                  <a:pt x="6059880" y="57497"/>
                </a:lnTo>
                <a:lnTo>
                  <a:pt x="6100814" y="77328"/>
                </a:lnTo>
                <a:lnTo>
                  <a:pt x="6140151" y="99783"/>
                </a:lnTo>
                <a:lnTo>
                  <a:pt x="6177777" y="124747"/>
                </a:lnTo>
                <a:lnTo>
                  <a:pt x="6213578" y="152107"/>
                </a:lnTo>
                <a:lnTo>
                  <a:pt x="6247440" y="181749"/>
                </a:lnTo>
                <a:lnTo>
                  <a:pt x="6279248" y="213557"/>
                </a:lnTo>
                <a:lnTo>
                  <a:pt x="6308890" y="247419"/>
                </a:lnTo>
                <a:lnTo>
                  <a:pt x="6336250" y="283220"/>
                </a:lnTo>
                <a:lnTo>
                  <a:pt x="6361214" y="320846"/>
                </a:lnTo>
                <a:lnTo>
                  <a:pt x="6383669" y="360183"/>
                </a:lnTo>
                <a:lnTo>
                  <a:pt x="6403500" y="401117"/>
                </a:lnTo>
                <a:lnTo>
                  <a:pt x="6420593" y="443533"/>
                </a:lnTo>
                <a:lnTo>
                  <a:pt x="6434835" y="487318"/>
                </a:lnTo>
                <a:lnTo>
                  <a:pt x="6446110" y="532358"/>
                </a:lnTo>
                <a:lnTo>
                  <a:pt x="6454305" y="578537"/>
                </a:lnTo>
                <a:lnTo>
                  <a:pt x="6459305" y="625743"/>
                </a:lnTo>
                <a:lnTo>
                  <a:pt x="6460998" y="673862"/>
                </a:lnTo>
                <a:lnTo>
                  <a:pt x="6460998" y="3369310"/>
                </a:lnTo>
                <a:lnTo>
                  <a:pt x="6459305" y="3417428"/>
                </a:lnTo>
                <a:lnTo>
                  <a:pt x="6454305" y="3464634"/>
                </a:lnTo>
                <a:lnTo>
                  <a:pt x="6446110" y="3510813"/>
                </a:lnTo>
                <a:lnTo>
                  <a:pt x="6434835" y="3555853"/>
                </a:lnTo>
                <a:lnTo>
                  <a:pt x="6420593" y="3599638"/>
                </a:lnTo>
                <a:lnTo>
                  <a:pt x="6403500" y="3642054"/>
                </a:lnTo>
                <a:lnTo>
                  <a:pt x="6383669" y="3682988"/>
                </a:lnTo>
                <a:lnTo>
                  <a:pt x="6361214" y="3722325"/>
                </a:lnTo>
                <a:lnTo>
                  <a:pt x="6336250" y="3759951"/>
                </a:lnTo>
                <a:lnTo>
                  <a:pt x="6308890" y="3795752"/>
                </a:lnTo>
                <a:lnTo>
                  <a:pt x="6279248" y="3829614"/>
                </a:lnTo>
                <a:lnTo>
                  <a:pt x="6247440" y="3861422"/>
                </a:lnTo>
                <a:lnTo>
                  <a:pt x="6213578" y="3891064"/>
                </a:lnTo>
                <a:lnTo>
                  <a:pt x="6177777" y="3918424"/>
                </a:lnTo>
                <a:lnTo>
                  <a:pt x="6140151" y="3943388"/>
                </a:lnTo>
                <a:lnTo>
                  <a:pt x="6100814" y="3965843"/>
                </a:lnTo>
                <a:lnTo>
                  <a:pt x="6059880" y="3985674"/>
                </a:lnTo>
                <a:lnTo>
                  <a:pt x="6017464" y="4002767"/>
                </a:lnTo>
                <a:lnTo>
                  <a:pt x="5973679" y="4017009"/>
                </a:lnTo>
                <a:lnTo>
                  <a:pt x="5928639" y="4028284"/>
                </a:lnTo>
                <a:lnTo>
                  <a:pt x="5882460" y="4036479"/>
                </a:lnTo>
                <a:lnTo>
                  <a:pt x="5835254" y="4041479"/>
                </a:lnTo>
                <a:lnTo>
                  <a:pt x="5787136" y="4043172"/>
                </a:lnTo>
                <a:lnTo>
                  <a:pt x="673874" y="4043172"/>
                </a:lnTo>
                <a:lnTo>
                  <a:pt x="625748" y="4041479"/>
                </a:lnTo>
                <a:lnTo>
                  <a:pt x="578536" y="4036479"/>
                </a:lnTo>
                <a:lnTo>
                  <a:pt x="532351" y="4028284"/>
                </a:lnTo>
                <a:lnTo>
                  <a:pt x="487307" y="4017009"/>
                </a:lnTo>
                <a:lnTo>
                  <a:pt x="443519" y="4002767"/>
                </a:lnTo>
                <a:lnTo>
                  <a:pt x="401101" y="3985674"/>
                </a:lnTo>
                <a:lnTo>
                  <a:pt x="360165" y="3965843"/>
                </a:lnTo>
                <a:lnTo>
                  <a:pt x="320827" y="3943388"/>
                </a:lnTo>
                <a:lnTo>
                  <a:pt x="283201" y="3918424"/>
                </a:lnTo>
                <a:lnTo>
                  <a:pt x="247400" y="3891064"/>
                </a:lnTo>
                <a:lnTo>
                  <a:pt x="213539" y="3861422"/>
                </a:lnTo>
                <a:lnTo>
                  <a:pt x="181732" y="3829614"/>
                </a:lnTo>
                <a:lnTo>
                  <a:pt x="152092" y="3795752"/>
                </a:lnTo>
                <a:lnTo>
                  <a:pt x="124734" y="3759951"/>
                </a:lnTo>
                <a:lnTo>
                  <a:pt x="99771" y="3722325"/>
                </a:lnTo>
                <a:lnTo>
                  <a:pt x="77318" y="3682988"/>
                </a:lnTo>
                <a:lnTo>
                  <a:pt x="57489" y="3642054"/>
                </a:lnTo>
                <a:lnTo>
                  <a:pt x="40398" y="3599638"/>
                </a:lnTo>
                <a:lnTo>
                  <a:pt x="26159" y="3555853"/>
                </a:lnTo>
                <a:lnTo>
                  <a:pt x="14885" y="3510813"/>
                </a:lnTo>
                <a:lnTo>
                  <a:pt x="6691" y="3464634"/>
                </a:lnTo>
                <a:lnTo>
                  <a:pt x="1691" y="3417428"/>
                </a:lnTo>
                <a:lnTo>
                  <a:pt x="0" y="3369310"/>
                </a:lnTo>
                <a:lnTo>
                  <a:pt x="0" y="673862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32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200" spc="3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130">
                <a:solidFill>
                  <a:srgbClr val="FFFFFF"/>
                </a:solidFill>
                <a:latin typeface="Tahoma"/>
                <a:cs typeface="Tahoma"/>
              </a:rPr>
              <a:t>TIK</a:t>
            </a:r>
            <a:r>
              <a:rPr dirty="0" sz="32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Tahoma"/>
                <a:cs typeface="Tahoma"/>
              </a:rPr>
              <a:t>SEK</a:t>
            </a:r>
            <a:r>
              <a:rPr dirty="0" sz="3200" spc="3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315">
                <a:solidFill>
                  <a:srgbClr val="FFFFFF"/>
                </a:solidFill>
                <a:latin typeface="Tahoma"/>
                <a:cs typeface="Tahoma"/>
              </a:rPr>
              <a:t>ORAL</a:t>
            </a:r>
            <a:endParaRPr sz="3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03580" y="1830069"/>
            <a:ext cx="499872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8595" algn="l"/>
                <a:tab pos="2925445" algn="l"/>
                <a:tab pos="3809365" algn="l"/>
              </a:tabLst>
            </a:pPr>
            <a:r>
              <a:rPr dirty="0" sz="2800" b="1">
                <a:latin typeface="Calibri"/>
                <a:cs typeface="Calibri"/>
              </a:rPr>
              <a:t>Stat</a:t>
            </a:r>
            <a:r>
              <a:rPr dirty="0" sz="2800" spc="5" b="1">
                <a:latin typeface="Calibri"/>
                <a:cs typeface="Calibri"/>
              </a:rPr>
              <a:t>i</a:t>
            </a:r>
            <a:r>
              <a:rPr dirty="0" sz="2800" b="1">
                <a:latin typeface="Calibri"/>
                <a:cs typeface="Calibri"/>
              </a:rPr>
              <a:t>stik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b="1">
                <a:latin typeface="Calibri"/>
                <a:cs typeface="Calibri"/>
              </a:rPr>
              <a:t>Sek</a:t>
            </a:r>
            <a:r>
              <a:rPr dirty="0" sz="2800" spc="5" b="1">
                <a:latin typeface="Calibri"/>
                <a:cs typeface="Calibri"/>
              </a:rPr>
              <a:t>t</a:t>
            </a:r>
            <a:r>
              <a:rPr dirty="0" sz="2800" b="1">
                <a:latin typeface="Calibri"/>
                <a:cs typeface="Calibri"/>
              </a:rPr>
              <a:t>oral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000" spc="-5">
                <a:latin typeface="Calibri"/>
                <a:cs typeface="Calibri"/>
              </a:rPr>
              <a:t>ad</a:t>
            </a:r>
            <a:r>
              <a:rPr dirty="0" sz="2000" spc="5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lah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800" b="1">
                <a:latin typeface="Calibri"/>
                <a:cs typeface="Calibri"/>
              </a:rPr>
              <a:t>statistik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8670" y="1932177"/>
            <a:ext cx="51498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libri"/>
                <a:cs typeface="Calibri"/>
              </a:rPr>
              <a:t>yang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3580" y="2256789"/>
            <a:ext cx="56794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07870" algn="l"/>
                <a:tab pos="3226435" algn="l"/>
                <a:tab pos="4070985" algn="l"/>
              </a:tabLst>
            </a:pPr>
            <a:r>
              <a:rPr dirty="0" sz="2000" spc="-10">
                <a:latin typeface="Calibri"/>
                <a:cs typeface="Calibri"/>
              </a:rPr>
              <a:t>pe</a:t>
            </a:r>
            <a:r>
              <a:rPr dirty="0" sz="2000">
                <a:latin typeface="Calibri"/>
                <a:cs typeface="Calibri"/>
              </a:rPr>
              <a:t>m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0">
                <a:latin typeface="Calibri"/>
                <a:cs typeface="Calibri"/>
              </a:rPr>
              <a:t>fa</a:t>
            </a:r>
            <a:r>
              <a:rPr dirty="0" sz="2000">
                <a:latin typeface="Calibri"/>
                <a:cs typeface="Calibri"/>
              </a:rPr>
              <a:t>at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>
                <a:latin typeface="Calibri"/>
                <a:cs typeface="Calibri"/>
              </a:rPr>
              <a:t>n</a:t>
            </a:r>
            <a:r>
              <a:rPr dirty="0" sz="2000" spc="-10">
                <a:latin typeface="Calibri"/>
                <a:cs typeface="Calibri"/>
              </a:rPr>
              <a:t>ny</a:t>
            </a:r>
            <a:r>
              <a:rPr dirty="0" sz="2000" spc="-5">
                <a:latin typeface="Calibri"/>
                <a:cs typeface="Calibri"/>
              </a:rPr>
              <a:t>a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di</a:t>
            </a:r>
            <a:r>
              <a:rPr dirty="0" sz="2000" spc="-5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ujuk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n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000" spc="-10">
                <a:latin typeface="Calibri"/>
                <a:cs typeface="Calibri"/>
              </a:rPr>
              <a:t>un</a:t>
            </a: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u</a:t>
            </a:r>
            <a:r>
              <a:rPr dirty="0" sz="2000" spc="-5">
                <a:latin typeface="Calibri"/>
                <a:cs typeface="Calibri"/>
              </a:rPr>
              <a:t>k</a:t>
            </a:r>
            <a:r>
              <a:rPr dirty="0" sz="2000">
                <a:latin typeface="Calibri"/>
                <a:cs typeface="Calibri"/>
              </a:rPr>
              <a:t>	</a:t>
            </a:r>
            <a:r>
              <a:rPr dirty="0" sz="2800" spc="-5" b="1">
                <a:latin typeface="Calibri"/>
                <a:cs typeface="Calibri"/>
              </a:rPr>
              <a:t>memen</a:t>
            </a:r>
            <a:r>
              <a:rPr dirty="0" sz="2800" spc="-15" b="1">
                <a:latin typeface="Calibri"/>
                <a:cs typeface="Calibri"/>
              </a:rPr>
              <a:t>u</a:t>
            </a:r>
            <a:r>
              <a:rPr dirty="0" sz="2800" b="1">
                <a:latin typeface="Calibri"/>
                <a:cs typeface="Calibri"/>
              </a:rPr>
              <a:t>hi  </a:t>
            </a:r>
            <a:r>
              <a:rPr dirty="0" sz="2800" b="1">
                <a:latin typeface="Calibri"/>
                <a:cs typeface="Calibri"/>
              </a:rPr>
              <a:t>kebutuhan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95854" y="2683510"/>
            <a:ext cx="11664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instansi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23561" y="2683510"/>
            <a:ext cx="17608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pemerintah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3580" y="3109976"/>
            <a:ext cx="126428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5" b="1">
                <a:latin typeface="Calibri"/>
                <a:cs typeface="Calibri"/>
              </a:rPr>
              <a:t>tertentu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5660" y="3212338"/>
            <a:ext cx="6642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lam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09570" y="3212338"/>
            <a:ext cx="7270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libri"/>
                <a:cs typeface="Calibri"/>
              </a:rPr>
              <a:t>rangka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74694" y="3212338"/>
            <a:ext cx="180593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libri"/>
                <a:cs typeface="Calibri"/>
              </a:rPr>
              <a:t>penyelenggaraan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34841" y="3544061"/>
            <a:ext cx="584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Calibri"/>
                <a:cs typeface="Calibri"/>
              </a:rPr>
              <a:t>t</a:t>
            </a:r>
            <a:r>
              <a:rPr dirty="0" sz="2000" spc="-10">
                <a:latin typeface="Calibri"/>
                <a:cs typeface="Calibri"/>
              </a:rPr>
              <a:t>ugas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85411" y="3544061"/>
            <a:ext cx="15182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libri"/>
                <a:cs typeface="Calibri"/>
              </a:rPr>
              <a:t>pembangunan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57932" y="3544061"/>
            <a:ext cx="29775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libri"/>
                <a:cs typeface="Calibri"/>
              </a:rPr>
              <a:t>dan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802640" algn="l"/>
                <a:tab pos="1753235" algn="l"/>
              </a:tabLst>
            </a:pPr>
            <a:r>
              <a:rPr dirty="0" sz="2000" spc="-5">
                <a:latin typeface="Calibri"/>
                <a:cs typeface="Calibri"/>
              </a:rPr>
              <a:t>pokok	</a:t>
            </a:r>
            <a:r>
              <a:rPr dirty="0" sz="2000">
                <a:latin typeface="Calibri"/>
                <a:cs typeface="Calibri"/>
              </a:rPr>
              <a:t>instansi	</a:t>
            </a:r>
            <a:r>
              <a:rPr dirty="0" sz="2000" spc="-5">
                <a:latin typeface="Calibri"/>
                <a:cs typeface="Calibri"/>
              </a:rPr>
              <a:t>pemerintah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20079" y="3185109"/>
            <a:ext cx="663575" cy="99377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61290" marR="5080" indent="-148590">
              <a:lnSpc>
                <a:spcPct val="104400"/>
              </a:lnSpc>
              <a:spcBef>
                <a:spcPts val="204"/>
              </a:spcBef>
            </a:pPr>
            <a:r>
              <a:rPr dirty="0" sz="2000" spc="-5">
                <a:latin typeface="Calibri"/>
                <a:cs typeface="Calibri"/>
              </a:rPr>
              <a:t>tug</a:t>
            </a:r>
            <a:r>
              <a:rPr dirty="0" sz="2000">
                <a:latin typeface="Calibri"/>
                <a:cs typeface="Calibri"/>
              </a:rPr>
              <a:t>as</a:t>
            </a:r>
            <a:r>
              <a:rPr dirty="0" sz="2000" spc="-5">
                <a:latin typeface="Calibri"/>
                <a:cs typeface="Calibri"/>
              </a:rPr>
              <a:t>-  ya</a:t>
            </a:r>
            <a:r>
              <a:rPr dirty="0" sz="2000" spc="-15">
                <a:latin typeface="Calibri"/>
                <a:cs typeface="Calibri"/>
              </a:rPr>
              <a:t>n</a:t>
            </a:r>
            <a:r>
              <a:rPr dirty="0" sz="2000" spc="-5">
                <a:latin typeface="Calibri"/>
                <a:cs typeface="Calibri"/>
              </a:rPr>
              <a:t>g  yang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03580" y="3544061"/>
            <a:ext cx="198628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Calibri"/>
                <a:cs typeface="Calibri"/>
              </a:rPr>
              <a:t>tugas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pemerintah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merupakan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tugas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bersangkutan.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28" name="object 28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32" name="object 32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225"/>
              <a:t>OB</a:t>
            </a:r>
            <a:r>
              <a:rPr dirty="0" spc="150"/>
              <a:t>J</a:t>
            </a:r>
            <a:r>
              <a:rPr dirty="0" spc="320"/>
              <a:t>EK</a:t>
            </a:r>
            <a:r>
              <a:rPr dirty="0" spc="-325"/>
              <a:t> </a:t>
            </a:r>
            <a:r>
              <a:rPr dirty="0" spc="250"/>
              <a:t>PENIL</a:t>
            </a:r>
            <a:r>
              <a:rPr dirty="0" spc="290"/>
              <a:t>A</a:t>
            </a:r>
            <a:r>
              <a:rPr dirty="0" spc="165"/>
              <a:t>IAN</a:t>
            </a:r>
          </a:p>
        </p:txBody>
      </p:sp>
      <p:grpSp>
        <p:nvGrpSpPr>
          <p:cNvPr id="35" name="object 35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36" name="object 36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23622" y="1291589"/>
            <a:ext cx="12168505" cy="5566410"/>
            <a:chOff x="23622" y="1291589"/>
            <a:chExt cx="12168505" cy="556641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74657" y="6657593"/>
              <a:ext cx="143256" cy="14249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0272522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7607" y="6657593"/>
              <a:ext cx="142494" cy="1424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27769" y="6657593"/>
              <a:ext cx="142494" cy="1424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9957" y="6657593"/>
              <a:ext cx="142494" cy="1424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2307" y="6657593"/>
              <a:ext cx="142494" cy="1424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22" y="1291589"/>
              <a:ext cx="11972544" cy="547039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406397" y="5582411"/>
            <a:ext cx="5890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Hingga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saat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ini,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2 cara </a:t>
            </a:r>
            <a:r>
              <a:rPr dirty="0" sz="1800" spc="-5">
                <a:latin typeface="Calibri"/>
                <a:cs typeface="Calibri"/>
              </a:rPr>
              <a:t>pengumpulan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907266" y="6643560"/>
            <a:ext cx="3206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18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06397" y="5855208"/>
            <a:ext cx="4587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b="1">
                <a:latin typeface="Calibri"/>
                <a:cs typeface="Calibri"/>
              </a:rPr>
              <a:t>Survei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Calibri"/>
                <a:cs typeface="Calibri"/>
              </a:rPr>
              <a:t>Kompilasi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Produk Administrasi (Kompromin)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93469" y="4964429"/>
            <a:ext cx="89535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05116" y="1838451"/>
            <a:ext cx="416115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Statistik</a:t>
            </a:r>
            <a:r>
              <a:rPr dirty="0" sz="2800" spc="235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adalah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data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yang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diperoleh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05116" y="2265172"/>
            <a:ext cx="41636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655" algn="l"/>
                <a:tab pos="2014220" algn="l"/>
              </a:tabLst>
            </a:pPr>
            <a:r>
              <a:rPr dirty="0" sz="2000" spc="-5">
                <a:latin typeface="Calibri"/>
                <a:cs typeface="Calibri"/>
              </a:rPr>
              <a:t>dengan	</a:t>
            </a:r>
            <a:r>
              <a:rPr dirty="0" sz="2000">
                <a:latin typeface="Calibri"/>
                <a:cs typeface="Calibri"/>
              </a:rPr>
              <a:t>cara	</a:t>
            </a:r>
            <a:r>
              <a:rPr dirty="0" sz="2800" spc="-5" b="1">
                <a:latin typeface="Calibri"/>
                <a:cs typeface="Calibri"/>
              </a:rPr>
              <a:t>pengumpulan,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05116" y="2691892"/>
            <a:ext cx="4163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libri"/>
                <a:cs typeface="Calibri"/>
              </a:rPr>
              <a:t>pengolahan,</a:t>
            </a:r>
            <a:r>
              <a:rPr dirty="0" sz="2800" spc="150" b="1">
                <a:latin typeface="Calibri"/>
                <a:cs typeface="Calibri"/>
              </a:rPr>
              <a:t> </a:t>
            </a:r>
            <a:r>
              <a:rPr dirty="0" sz="2800" b="1">
                <a:latin typeface="Calibri"/>
                <a:cs typeface="Calibri"/>
              </a:rPr>
              <a:t>penyajian,</a:t>
            </a:r>
            <a:r>
              <a:rPr dirty="0" sz="2800" spc="155" b="1">
                <a:latin typeface="Calibri"/>
                <a:cs typeface="Calibri"/>
              </a:rPr>
              <a:t> </a:t>
            </a:r>
            <a:r>
              <a:rPr dirty="0" sz="2800" spc="-5" b="1">
                <a:latin typeface="Calibri"/>
                <a:cs typeface="Calibri"/>
              </a:rPr>
              <a:t>dan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405116" y="3118611"/>
            <a:ext cx="1115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libri"/>
                <a:cs typeface="Calibri"/>
              </a:rPr>
              <a:t>analisis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737854" y="3169665"/>
            <a:ext cx="2830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6615" algn="l"/>
                <a:tab pos="2013585" algn="l"/>
              </a:tabLst>
            </a:pPr>
            <a:r>
              <a:rPr dirty="0" sz="2400" spc="-5">
                <a:latin typeface="Calibri"/>
                <a:cs typeface="Calibri"/>
              </a:rPr>
              <a:t>sert</a:t>
            </a:r>
            <a:r>
              <a:rPr dirty="0" sz="2400">
                <a:latin typeface="Calibri"/>
                <a:cs typeface="Calibri"/>
              </a:rPr>
              <a:t>a	</a:t>
            </a:r>
            <a:r>
              <a:rPr dirty="0" sz="2400" spc="-5">
                <a:latin typeface="Calibri"/>
                <a:cs typeface="Calibri"/>
              </a:rPr>
              <a:t>sebaga</a:t>
            </a:r>
            <a:r>
              <a:rPr dirty="0" sz="2400">
                <a:latin typeface="Calibri"/>
                <a:cs typeface="Calibri"/>
              </a:rPr>
              <a:t>i	</a:t>
            </a:r>
            <a:r>
              <a:rPr dirty="0" sz="2400" spc="-5">
                <a:latin typeface="Calibri"/>
                <a:cs typeface="Calibri"/>
              </a:rPr>
              <a:t>si</a:t>
            </a:r>
            <a:r>
              <a:rPr dirty="0" sz="2400" spc="-15">
                <a:latin typeface="Calibri"/>
                <a:cs typeface="Calibri"/>
              </a:rPr>
              <a:t>s</a:t>
            </a:r>
            <a:r>
              <a:rPr dirty="0" sz="2400">
                <a:latin typeface="Calibri"/>
                <a:cs typeface="Calibri"/>
              </a:rPr>
              <a:t>tem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05116" y="3545077"/>
            <a:ext cx="416242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8830" algn="l"/>
                <a:tab pos="2443480" algn="l"/>
              </a:tabLst>
            </a:pPr>
            <a:r>
              <a:rPr dirty="0" sz="2400">
                <a:latin typeface="Calibri"/>
                <a:cs typeface="Calibri"/>
              </a:rPr>
              <a:t>yang	</a:t>
            </a:r>
            <a:r>
              <a:rPr dirty="0" sz="2800" spc="-5" b="1">
                <a:latin typeface="Calibri"/>
                <a:cs typeface="Calibri"/>
              </a:rPr>
              <a:t>mengatur	</a:t>
            </a:r>
            <a:r>
              <a:rPr dirty="0" sz="2800" b="1">
                <a:latin typeface="Calibri"/>
                <a:cs typeface="Calibri"/>
              </a:rPr>
              <a:t>keterkaitan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05116" y="3972305"/>
            <a:ext cx="25920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7995" algn="l"/>
              </a:tabLst>
            </a:pPr>
            <a:r>
              <a:rPr dirty="0" sz="2800" b="1">
                <a:latin typeface="Calibri"/>
                <a:cs typeface="Calibri"/>
              </a:rPr>
              <a:t>antar</a:t>
            </a:r>
            <a:r>
              <a:rPr dirty="0" sz="2800" b="1">
                <a:latin typeface="Calibri"/>
                <a:cs typeface="Calibri"/>
              </a:rPr>
              <a:t>	</a:t>
            </a:r>
            <a:r>
              <a:rPr dirty="0" sz="2800" b="1">
                <a:latin typeface="Calibri"/>
                <a:cs typeface="Calibri"/>
              </a:rPr>
              <a:t>un</a:t>
            </a:r>
            <a:r>
              <a:rPr dirty="0" sz="2800" spc="-15" b="1">
                <a:latin typeface="Calibri"/>
                <a:cs typeface="Calibri"/>
              </a:rPr>
              <a:t>s</a:t>
            </a:r>
            <a:r>
              <a:rPr dirty="0" sz="2800" b="1">
                <a:latin typeface="Calibri"/>
                <a:cs typeface="Calibri"/>
              </a:rPr>
              <a:t>ur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0902950" y="4074414"/>
            <a:ext cx="6642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libri"/>
                <a:cs typeface="Calibri"/>
              </a:rPr>
              <a:t>d</a:t>
            </a:r>
            <a:r>
              <a:rPr dirty="0" sz="2000">
                <a:latin typeface="Calibri"/>
                <a:cs typeface="Calibri"/>
              </a:rPr>
              <a:t>a</a:t>
            </a:r>
            <a:r>
              <a:rPr dirty="0" sz="2000" spc="-5">
                <a:latin typeface="Calibri"/>
                <a:cs typeface="Calibri"/>
              </a:rPr>
              <a:t>lam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05116" y="4405883"/>
            <a:ext cx="27374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libri"/>
                <a:cs typeface="Calibri"/>
              </a:rPr>
              <a:t>penyelenggaraan statistik.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10811" y="633222"/>
            <a:ext cx="7683500" cy="1240155"/>
            <a:chOff x="4210811" y="633222"/>
            <a:chExt cx="7683500" cy="1240155"/>
          </a:xfrm>
        </p:grpSpPr>
        <p:sp>
          <p:nvSpPr>
            <p:cNvPr id="4" name="object 4"/>
            <p:cNvSpPr/>
            <p:nvPr/>
          </p:nvSpPr>
          <p:spPr>
            <a:xfrm>
              <a:off x="4225289" y="647700"/>
              <a:ext cx="7654290" cy="1210945"/>
            </a:xfrm>
            <a:custGeom>
              <a:avLst/>
              <a:gdLst/>
              <a:ahLst/>
              <a:cxnLst/>
              <a:rect l="l" t="t" r="r" b="b"/>
              <a:pathLst>
                <a:path w="7654290" h="1210945">
                  <a:moveTo>
                    <a:pt x="0" y="324485"/>
                  </a:moveTo>
                  <a:lnTo>
                    <a:pt x="3518" y="276537"/>
                  </a:lnTo>
                  <a:lnTo>
                    <a:pt x="13739" y="230773"/>
                  </a:lnTo>
                  <a:lnTo>
                    <a:pt x="30160" y="187695"/>
                  </a:lnTo>
                  <a:lnTo>
                    <a:pt x="52279" y="147804"/>
                  </a:lnTo>
                  <a:lnTo>
                    <a:pt x="79594" y="111603"/>
                  </a:lnTo>
                  <a:lnTo>
                    <a:pt x="111603" y="79594"/>
                  </a:lnTo>
                  <a:lnTo>
                    <a:pt x="147804" y="52279"/>
                  </a:lnTo>
                  <a:lnTo>
                    <a:pt x="187695" y="30160"/>
                  </a:lnTo>
                  <a:lnTo>
                    <a:pt x="230773" y="13739"/>
                  </a:lnTo>
                  <a:lnTo>
                    <a:pt x="276537" y="3518"/>
                  </a:lnTo>
                  <a:lnTo>
                    <a:pt x="324485" y="0"/>
                  </a:lnTo>
                  <a:lnTo>
                    <a:pt x="7329805" y="0"/>
                  </a:lnTo>
                  <a:lnTo>
                    <a:pt x="7377752" y="3518"/>
                  </a:lnTo>
                  <a:lnTo>
                    <a:pt x="7423516" y="13739"/>
                  </a:lnTo>
                  <a:lnTo>
                    <a:pt x="7466594" y="30160"/>
                  </a:lnTo>
                  <a:lnTo>
                    <a:pt x="7506485" y="52279"/>
                  </a:lnTo>
                  <a:lnTo>
                    <a:pt x="7542686" y="79594"/>
                  </a:lnTo>
                  <a:lnTo>
                    <a:pt x="7574695" y="111603"/>
                  </a:lnTo>
                  <a:lnTo>
                    <a:pt x="7602010" y="147804"/>
                  </a:lnTo>
                  <a:lnTo>
                    <a:pt x="7624129" y="187695"/>
                  </a:lnTo>
                  <a:lnTo>
                    <a:pt x="7640550" y="230773"/>
                  </a:lnTo>
                  <a:lnTo>
                    <a:pt x="7650771" y="276537"/>
                  </a:lnTo>
                  <a:lnTo>
                    <a:pt x="7654290" y="324485"/>
                  </a:lnTo>
                  <a:lnTo>
                    <a:pt x="7654290" y="886333"/>
                  </a:lnTo>
                  <a:lnTo>
                    <a:pt x="7650771" y="934280"/>
                  </a:lnTo>
                  <a:lnTo>
                    <a:pt x="7640550" y="980044"/>
                  </a:lnTo>
                  <a:lnTo>
                    <a:pt x="7624129" y="1023122"/>
                  </a:lnTo>
                  <a:lnTo>
                    <a:pt x="7602010" y="1063013"/>
                  </a:lnTo>
                  <a:lnTo>
                    <a:pt x="7574695" y="1099214"/>
                  </a:lnTo>
                  <a:lnTo>
                    <a:pt x="7542686" y="1131223"/>
                  </a:lnTo>
                  <a:lnTo>
                    <a:pt x="7506485" y="1158538"/>
                  </a:lnTo>
                  <a:lnTo>
                    <a:pt x="7466594" y="1180657"/>
                  </a:lnTo>
                  <a:lnTo>
                    <a:pt x="7423516" y="1197078"/>
                  </a:lnTo>
                  <a:lnTo>
                    <a:pt x="7377752" y="1207299"/>
                  </a:lnTo>
                  <a:lnTo>
                    <a:pt x="7329805" y="1210817"/>
                  </a:lnTo>
                  <a:lnTo>
                    <a:pt x="324485" y="1210817"/>
                  </a:lnTo>
                  <a:lnTo>
                    <a:pt x="276537" y="1207299"/>
                  </a:lnTo>
                  <a:lnTo>
                    <a:pt x="230773" y="1197078"/>
                  </a:lnTo>
                  <a:lnTo>
                    <a:pt x="187695" y="1180657"/>
                  </a:lnTo>
                  <a:lnTo>
                    <a:pt x="147804" y="1158538"/>
                  </a:lnTo>
                  <a:lnTo>
                    <a:pt x="111603" y="1131223"/>
                  </a:lnTo>
                  <a:lnTo>
                    <a:pt x="79594" y="1099214"/>
                  </a:lnTo>
                  <a:lnTo>
                    <a:pt x="52279" y="1063013"/>
                  </a:lnTo>
                  <a:lnTo>
                    <a:pt x="30160" y="1023122"/>
                  </a:lnTo>
                  <a:lnTo>
                    <a:pt x="13739" y="980044"/>
                  </a:lnTo>
                  <a:lnTo>
                    <a:pt x="3518" y="934280"/>
                  </a:lnTo>
                  <a:lnTo>
                    <a:pt x="0" y="886333"/>
                  </a:lnTo>
                  <a:lnTo>
                    <a:pt x="0" y="324485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42637" y="772668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50"/>
                  </a:lnTo>
                  <a:lnTo>
                    <a:pt x="0" y="739394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4"/>
                  </a:lnTo>
                  <a:lnTo>
                    <a:pt x="907541" y="222250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55311" y="958088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10811" y="3773423"/>
            <a:ext cx="7683500" cy="1240790"/>
            <a:chOff x="4210811" y="3773423"/>
            <a:chExt cx="7683500" cy="1240790"/>
          </a:xfrm>
        </p:grpSpPr>
        <p:sp>
          <p:nvSpPr>
            <p:cNvPr id="8" name="object 8"/>
            <p:cNvSpPr/>
            <p:nvPr/>
          </p:nvSpPr>
          <p:spPr>
            <a:xfrm>
              <a:off x="4225289" y="3787901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2"/>
                  </a:lnTo>
                  <a:lnTo>
                    <a:pt x="7506452" y="52285"/>
                  </a:lnTo>
                  <a:lnTo>
                    <a:pt x="7542665" y="79606"/>
                  </a:lnTo>
                  <a:lnTo>
                    <a:pt x="7574683" y="111624"/>
                  </a:lnTo>
                  <a:lnTo>
                    <a:pt x="7602004" y="147837"/>
                  </a:lnTo>
                  <a:lnTo>
                    <a:pt x="7624127" y="187743"/>
                  </a:lnTo>
                  <a:lnTo>
                    <a:pt x="7640549" y="230843"/>
                  </a:lnTo>
                  <a:lnTo>
                    <a:pt x="7650771" y="276632"/>
                  </a:lnTo>
                  <a:lnTo>
                    <a:pt x="7654290" y="324612"/>
                  </a:lnTo>
                  <a:lnTo>
                    <a:pt x="7654290" y="886968"/>
                  </a:lnTo>
                  <a:lnTo>
                    <a:pt x="7650771" y="934947"/>
                  </a:lnTo>
                  <a:lnTo>
                    <a:pt x="7640549" y="980736"/>
                  </a:lnTo>
                  <a:lnTo>
                    <a:pt x="7624127" y="1023836"/>
                  </a:lnTo>
                  <a:lnTo>
                    <a:pt x="7602004" y="1063742"/>
                  </a:lnTo>
                  <a:lnTo>
                    <a:pt x="7574683" y="1099955"/>
                  </a:lnTo>
                  <a:lnTo>
                    <a:pt x="7542665" y="1131973"/>
                  </a:lnTo>
                  <a:lnTo>
                    <a:pt x="7506452" y="1159294"/>
                  </a:lnTo>
                  <a:lnTo>
                    <a:pt x="7466546" y="1181417"/>
                  </a:lnTo>
                  <a:lnTo>
                    <a:pt x="7423446" y="1197839"/>
                  </a:lnTo>
                  <a:lnTo>
                    <a:pt x="7377657" y="1208061"/>
                  </a:lnTo>
                  <a:lnTo>
                    <a:pt x="7329678" y="1211580"/>
                  </a:lnTo>
                  <a:lnTo>
                    <a:pt x="324612" y="1211580"/>
                  </a:lnTo>
                  <a:lnTo>
                    <a:pt x="276632" y="1208061"/>
                  </a:lnTo>
                  <a:lnTo>
                    <a:pt x="230843" y="1197839"/>
                  </a:lnTo>
                  <a:lnTo>
                    <a:pt x="187743" y="1181417"/>
                  </a:lnTo>
                  <a:lnTo>
                    <a:pt x="147837" y="1159294"/>
                  </a:lnTo>
                  <a:lnTo>
                    <a:pt x="111624" y="1131973"/>
                  </a:lnTo>
                  <a:lnTo>
                    <a:pt x="79606" y="1099955"/>
                  </a:lnTo>
                  <a:lnTo>
                    <a:pt x="52285" y="1063742"/>
                  </a:lnTo>
                  <a:lnTo>
                    <a:pt x="30162" y="1023836"/>
                  </a:lnTo>
                  <a:lnTo>
                    <a:pt x="13740" y="980736"/>
                  </a:lnTo>
                  <a:lnTo>
                    <a:pt x="3518" y="934947"/>
                  </a:lnTo>
                  <a:lnTo>
                    <a:pt x="0" y="886968"/>
                  </a:lnTo>
                  <a:lnTo>
                    <a:pt x="0" y="3246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42637" y="3912869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49"/>
                  </a:lnTo>
                  <a:lnTo>
                    <a:pt x="0" y="739393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3"/>
                  </a:lnTo>
                  <a:lnTo>
                    <a:pt x="685291" y="961643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3"/>
                  </a:lnTo>
                  <a:lnTo>
                    <a:pt x="907541" y="222249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55311" y="4098544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429" y="1004569"/>
            <a:ext cx="25336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Pendahuluan</a:t>
            </a:r>
            <a:endParaRPr sz="28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0811" y="2202942"/>
            <a:ext cx="7683500" cy="1240790"/>
            <a:chOff x="4210811" y="2202942"/>
            <a:chExt cx="7683500" cy="1240790"/>
          </a:xfrm>
        </p:grpSpPr>
        <p:sp>
          <p:nvSpPr>
            <p:cNvPr id="13" name="object 13"/>
            <p:cNvSpPr/>
            <p:nvPr/>
          </p:nvSpPr>
          <p:spPr>
            <a:xfrm>
              <a:off x="4225289" y="2217420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2"/>
                  </a:lnTo>
                  <a:lnTo>
                    <a:pt x="7506452" y="52285"/>
                  </a:lnTo>
                  <a:lnTo>
                    <a:pt x="7542665" y="79606"/>
                  </a:lnTo>
                  <a:lnTo>
                    <a:pt x="7574683" y="111624"/>
                  </a:lnTo>
                  <a:lnTo>
                    <a:pt x="7602004" y="147837"/>
                  </a:lnTo>
                  <a:lnTo>
                    <a:pt x="7624127" y="187743"/>
                  </a:lnTo>
                  <a:lnTo>
                    <a:pt x="7640549" y="230843"/>
                  </a:lnTo>
                  <a:lnTo>
                    <a:pt x="7650771" y="276632"/>
                  </a:lnTo>
                  <a:lnTo>
                    <a:pt x="7654290" y="324612"/>
                  </a:lnTo>
                  <a:lnTo>
                    <a:pt x="7654290" y="886967"/>
                  </a:lnTo>
                  <a:lnTo>
                    <a:pt x="7650771" y="934947"/>
                  </a:lnTo>
                  <a:lnTo>
                    <a:pt x="7640549" y="980736"/>
                  </a:lnTo>
                  <a:lnTo>
                    <a:pt x="7624127" y="1023836"/>
                  </a:lnTo>
                  <a:lnTo>
                    <a:pt x="7602004" y="1063742"/>
                  </a:lnTo>
                  <a:lnTo>
                    <a:pt x="7574683" y="1099955"/>
                  </a:lnTo>
                  <a:lnTo>
                    <a:pt x="7542665" y="1131973"/>
                  </a:lnTo>
                  <a:lnTo>
                    <a:pt x="7506452" y="1159294"/>
                  </a:lnTo>
                  <a:lnTo>
                    <a:pt x="7466546" y="1181417"/>
                  </a:lnTo>
                  <a:lnTo>
                    <a:pt x="7423446" y="1197839"/>
                  </a:lnTo>
                  <a:lnTo>
                    <a:pt x="7377657" y="1208061"/>
                  </a:lnTo>
                  <a:lnTo>
                    <a:pt x="7329678" y="1211579"/>
                  </a:lnTo>
                  <a:lnTo>
                    <a:pt x="324612" y="1211579"/>
                  </a:lnTo>
                  <a:lnTo>
                    <a:pt x="276632" y="1208061"/>
                  </a:lnTo>
                  <a:lnTo>
                    <a:pt x="230843" y="1197839"/>
                  </a:lnTo>
                  <a:lnTo>
                    <a:pt x="187743" y="1181417"/>
                  </a:lnTo>
                  <a:lnTo>
                    <a:pt x="147837" y="1159294"/>
                  </a:lnTo>
                  <a:lnTo>
                    <a:pt x="111624" y="1131973"/>
                  </a:lnTo>
                  <a:lnTo>
                    <a:pt x="79606" y="1099955"/>
                  </a:lnTo>
                  <a:lnTo>
                    <a:pt x="52285" y="1063742"/>
                  </a:lnTo>
                  <a:lnTo>
                    <a:pt x="30162" y="1023836"/>
                  </a:lnTo>
                  <a:lnTo>
                    <a:pt x="13740" y="980736"/>
                  </a:lnTo>
                  <a:lnTo>
                    <a:pt x="3518" y="934947"/>
                  </a:lnTo>
                  <a:lnTo>
                    <a:pt x="0" y="886967"/>
                  </a:lnTo>
                  <a:lnTo>
                    <a:pt x="0" y="3246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42637" y="2342388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50"/>
                  </a:lnTo>
                  <a:lnTo>
                    <a:pt x="0" y="739394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4"/>
                  </a:lnTo>
                  <a:lnTo>
                    <a:pt x="907541" y="222250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655311" y="2528315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429" y="2574798"/>
            <a:ext cx="21774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Metodologi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2429" y="4145026"/>
            <a:ext cx="30854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Tata</a:t>
            </a:r>
            <a:r>
              <a:rPr dirty="0" sz="2800" spc="-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Cara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EPSS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90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20" name="object 20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21" name="object 21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798" y="1751076"/>
              <a:ext cx="144018" cy="723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2" y="104394"/>
            <a:ext cx="543306" cy="54330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4210811" y="5321046"/>
            <a:ext cx="7683500" cy="1240790"/>
            <a:chOff x="4210811" y="5321046"/>
            <a:chExt cx="7683500" cy="1240790"/>
          </a:xfrm>
        </p:grpSpPr>
        <p:sp>
          <p:nvSpPr>
            <p:cNvPr id="27" name="object 27"/>
            <p:cNvSpPr/>
            <p:nvPr/>
          </p:nvSpPr>
          <p:spPr>
            <a:xfrm>
              <a:off x="4225289" y="5335524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24"/>
                  </a:moveTo>
                  <a:lnTo>
                    <a:pt x="3518" y="276642"/>
                  </a:lnTo>
                  <a:lnTo>
                    <a:pt x="13740" y="230850"/>
                  </a:lnTo>
                  <a:lnTo>
                    <a:pt x="30162" y="187748"/>
                  </a:lnTo>
                  <a:lnTo>
                    <a:pt x="52285" y="147840"/>
                  </a:lnTo>
                  <a:lnTo>
                    <a:pt x="79606" y="111626"/>
                  </a:lnTo>
                  <a:lnTo>
                    <a:pt x="111624" y="79607"/>
                  </a:lnTo>
                  <a:lnTo>
                    <a:pt x="147837" y="52286"/>
                  </a:lnTo>
                  <a:lnTo>
                    <a:pt x="187743" y="30163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3"/>
                  </a:lnTo>
                  <a:lnTo>
                    <a:pt x="7506452" y="52286"/>
                  </a:lnTo>
                  <a:lnTo>
                    <a:pt x="7542665" y="79607"/>
                  </a:lnTo>
                  <a:lnTo>
                    <a:pt x="7574683" y="111626"/>
                  </a:lnTo>
                  <a:lnTo>
                    <a:pt x="7602004" y="147840"/>
                  </a:lnTo>
                  <a:lnTo>
                    <a:pt x="7624127" y="187748"/>
                  </a:lnTo>
                  <a:lnTo>
                    <a:pt x="7640549" y="230850"/>
                  </a:lnTo>
                  <a:lnTo>
                    <a:pt x="7650771" y="276642"/>
                  </a:lnTo>
                  <a:lnTo>
                    <a:pt x="7654290" y="324624"/>
                  </a:lnTo>
                  <a:lnTo>
                    <a:pt x="7654290" y="886955"/>
                  </a:lnTo>
                  <a:lnTo>
                    <a:pt x="7650771" y="934926"/>
                  </a:lnTo>
                  <a:lnTo>
                    <a:pt x="7640549" y="980711"/>
                  </a:lnTo>
                  <a:lnTo>
                    <a:pt x="7624127" y="1023809"/>
                  </a:lnTo>
                  <a:lnTo>
                    <a:pt x="7602004" y="1063717"/>
                  </a:lnTo>
                  <a:lnTo>
                    <a:pt x="7574683" y="1099933"/>
                  </a:lnTo>
                  <a:lnTo>
                    <a:pt x="7542665" y="1131955"/>
                  </a:lnTo>
                  <a:lnTo>
                    <a:pt x="7506452" y="1159281"/>
                  </a:lnTo>
                  <a:lnTo>
                    <a:pt x="7466546" y="1181408"/>
                  </a:lnTo>
                  <a:lnTo>
                    <a:pt x="7423446" y="1197835"/>
                  </a:lnTo>
                  <a:lnTo>
                    <a:pt x="7377657" y="1208060"/>
                  </a:lnTo>
                  <a:lnTo>
                    <a:pt x="7329678" y="1211580"/>
                  </a:lnTo>
                  <a:lnTo>
                    <a:pt x="324612" y="1211580"/>
                  </a:lnTo>
                  <a:lnTo>
                    <a:pt x="276632" y="1208060"/>
                  </a:lnTo>
                  <a:lnTo>
                    <a:pt x="230843" y="1197835"/>
                  </a:lnTo>
                  <a:lnTo>
                    <a:pt x="187743" y="1181408"/>
                  </a:lnTo>
                  <a:lnTo>
                    <a:pt x="147837" y="1159281"/>
                  </a:lnTo>
                  <a:lnTo>
                    <a:pt x="111624" y="1131955"/>
                  </a:lnTo>
                  <a:lnTo>
                    <a:pt x="79606" y="1099933"/>
                  </a:lnTo>
                  <a:lnTo>
                    <a:pt x="52285" y="1063717"/>
                  </a:lnTo>
                  <a:lnTo>
                    <a:pt x="30162" y="1023809"/>
                  </a:lnTo>
                  <a:lnTo>
                    <a:pt x="13740" y="980711"/>
                  </a:lnTo>
                  <a:lnTo>
                    <a:pt x="3518" y="934926"/>
                  </a:lnTo>
                  <a:lnTo>
                    <a:pt x="0" y="886955"/>
                  </a:lnTo>
                  <a:lnTo>
                    <a:pt x="0" y="32462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2637" y="5460492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39"/>
                  </a:lnTo>
                  <a:lnTo>
                    <a:pt x="65071" y="65070"/>
                  </a:lnTo>
                  <a:lnTo>
                    <a:pt x="37940" y="97956"/>
                  </a:lnTo>
                  <a:lnTo>
                    <a:pt x="17456" y="135708"/>
                  </a:lnTo>
                  <a:lnTo>
                    <a:pt x="4512" y="177432"/>
                  </a:lnTo>
                  <a:lnTo>
                    <a:pt x="0" y="222237"/>
                  </a:lnTo>
                  <a:lnTo>
                    <a:pt x="0" y="739406"/>
                  </a:lnTo>
                  <a:lnTo>
                    <a:pt x="4512" y="784193"/>
                  </a:lnTo>
                  <a:lnTo>
                    <a:pt x="17456" y="825909"/>
                  </a:lnTo>
                  <a:lnTo>
                    <a:pt x="37940" y="863659"/>
                  </a:lnTo>
                  <a:lnTo>
                    <a:pt x="65071" y="896550"/>
                  </a:lnTo>
                  <a:lnTo>
                    <a:pt x="97959" y="923687"/>
                  </a:lnTo>
                  <a:lnTo>
                    <a:pt x="135713" y="944178"/>
                  </a:lnTo>
                  <a:lnTo>
                    <a:pt x="177440" y="957128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28"/>
                  </a:lnTo>
                  <a:lnTo>
                    <a:pt x="771828" y="944178"/>
                  </a:lnTo>
                  <a:lnTo>
                    <a:pt x="809582" y="923687"/>
                  </a:lnTo>
                  <a:lnTo>
                    <a:pt x="842470" y="896550"/>
                  </a:lnTo>
                  <a:lnTo>
                    <a:pt x="869601" y="863659"/>
                  </a:lnTo>
                  <a:lnTo>
                    <a:pt x="890085" y="825909"/>
                  </a:lnTo>
                  <a:lnTo>
                    <a:pt x="903029" y="784193"/>
                  </a:lnTo>
                  <a:lnTo>
                    <a:pt x="907541" y="739406"/>
                  </a:lnTo>
                  <a:lnTo>
                    <a:pt x="907541" y="222237"/>
                  </a:lnTo>
                  <a:lnTo>
                    <a:pt x="903029" y="177432"/>
                  </a:lnTo>
                  <a:lnTo>
                    <a:pt x="890085" y="135708"/>
                  </a:lnTo>
                  <a:lnTo>
                    <a:pt x="869601" y="97956"/>
                  </a:lnTo>
                  <a:lnTo>
                    <a:pt x="842470" y="65070"/>
                  </a:lnTo>
                  <a:lnTo>
                    <a:pt x="809582" y="37939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655311" y="5645911"/>
            <a:ext cx="2819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2429" y="5692394"/>
            <a:ext cx="49244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Domain,</a:t>
            </a:r>
            <a:r>
              <a:rPr dirty="0" sz="2800" spc="-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Aspek,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Indikator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1729" y="1437894"/>
            <a:ext cx="5929630" cy="5213985"/>
          </a:xfrm>
          <a:custGeom>
            <a:avLst/>
            <a:gdLst/>
            <a:ahLst/>
            <a:cxnLst/>
            <a:rect l="l" t="t" r="r" b="b"/>
            <a:pathLst>
              <a:path w="5929630" h="5213984">
                <a:moveTo>
                  <a:pt x="0" y="868933"/>
                </a:moveTo>
                <a:lnTo>
                  <a:pt x="1285" y="821254"/>
                </a:lnTo>
                <a:lnTo>
                  <a:pt x="5098" y="774248"/>
                </a:lnTo>
                <a:lnTo>
                  <a:pt x="11371" y="727980"/>
                </a:lnTo>
                <a:lnTo>
                  <a:pt x="20040" y="682517"/>
                </a:lnTo>
                <a:lnTo>
                  <a:pt x="31036" y="637925"/>
                </a:lnTo>
                <a:lnTo>
                  <a:pt x="44295" y="594270"/>
                </a:lnTo>
                <a:lnTo>
                  <a:pt x="59750" y="551619"/>
                </a:lnTo>
                <a:lnTo>
                  <a:pt x="77334" y="510038"/>
                </a:lnTo>
                <a:lnTo>
                  <a:pt x="96982" y="469593"/>
                </a:lnTo>
                <a:lnTo>
                  <a:pt x="118627" y="430351"/>
                </a:lnTo>
                <a:lnTo>
                  <a:pt x="142203" y="392377"/>
                </a:lnTo>
                <a:lnTo>
                  <a:pt x="167644" y="355738"/>
                </a:lnTo>
                <a:lnTo>
                  <a:pt x="194883" y="320500"/>
                </a:lnTo>
                <a:lnTo>
                  <a:pt x="223854" y="286729"/>
                </a:lnTo>
                <a:lnTo>
                  <a:pt x="254492" y="254492"/>
                </a:lnTo>
                <a:lnTo>
                  <a:pt x="286729" y="223854"/>
                </a:lnTo>
                <a:lnTo>
                  <a:pt x="320500" y="194883"/>
                </a:lnTo>
                <a:lnTo>
                  <a:pt x="355738" y="167644"/>
                </a:lnTo>
                <a:lnTo>
                  <a:pt x="392377" y="142203"/>
                </a:lnTo>
                <a:lnTo>
                  <a:pt x="430351" y="118627"/>
                </a:lnTo>
                <a:lnTo>
                  <a:pt x="469593" y="96982"/>
                </a:lnTo>
                <a:lnTo>
                  <a:pt x="510038" y="77334"/>
                </a:lnTo>
                <a:lnTo>
                  <a:pt x="551619" y="59750"/>
                </a:lnTo>
                <a:lnTo>
                  <a:pt x="594270" y="44295"/>
                </a:lnTo>
                <a:lnTo>
                  <a:pt x="637925" y="31036"/>
                </a:lnTo>
                <a:lnTo>
                  <a:pt x="682517" y="20040"/>
                </a:lnTo>
                <a:lnTo>
                  <a:pt x="727980" y="11371"/>
                </a:lnTo>
                <a:lnTo>
                  <a:pt x="774248" y="5098"/>
                </a:lnTo>
                <a:lnTo>
                  <a:pt x="821254" y="1285"/>
                </a:lnTo>
                <a:lnTo>
                  <a:pt x="868934" y="0"/>
                </a:lnTo>
                <a:lnTo>
                  <a:pt x="5060188" y="0"/>
                </a:lnTo>
                <a:lnTo>
                  <a:pt x="5107867" y="1285"/>
                </a:lnTo>
                <a:lnTo>
                  <a:pt x="5154873" y="5098"/>
                </a:lnTo>
                <a:lnTo>
                  <a:pt x="5201141" y="11371"/>
                </a:lnTo>
                <a:lnTo>
                  <a:pt x="5246604" y="20040"/>
                </a:lnTo>
                <a:lnTo>
                  <a:pt x="5291196" y="31036"/>
                </a:lnTo>
                <a:lnTo>
                  <a:pt x="5334851" y="44295"/>
                </a:lnTo>
                <a:lnTo>
                  <a:pt x="5377502" y="59750"/>
                </a:lnTo>
                <a:lnTo>
                  <a:pt x="5419083" y="77334"/>
                </a:lnTo>
                <a:lnTo>
                  <a:pt x="5459528" y="96982"/>
                </a:lnTo>
                <a:lnTo>
                  <a:pt x="5498770" y="118627"/>
                </a:lnTo>
                <a:lnTo>
                  <a:pt x="5536744" y="142203"/>
                </a:lnTo>
                <a:lnTo>
                  <a:pt x="5573383" y="167644"/>
                </a:lnTo>
                <a:lnTo>
                  <a:pt x="5608621" y="194883"/>
                </a:lnTo>
                <a:lnTo>
                  <a:pt x="5642392" y="223854"/>
                </a:lnTo>
                <a:lnTo>
                  <a:pt x="5674629" y="254492"/>
                </a:lnTo>
                <a:lnTo>
                  <a:pt x="5705267" y="286729"/>
                </a:lnTo>
                <a:lnTo>
                  <a:pt x="5734238" y="320500"/>
                </a:lnTo>
                <a:lnTo>
                  <a:pt x="5761477" y="355738"/>
                </a:lnTo>
                <a:lnTo>
                  <a:pt x="5786918" y="392377"/>
                </a:lnTo>
                <a:lnTo>
                  <a:pt x="5810494" y="430351"/>
                </a:lnTo>
                <a:lnTo>
                  <a:pt x="5832139" y="469593"/>
                </a:lnTo>
                <a:lnTo>
                  <a:pt x="5851787" y="510038"/>
                </a:lnTo>
                <a:lnTo>
                  <a:pt x="5869371" y="551619"/>
                </a:lnTo>
                <a:lnTo>
                  <a:pt x="5884826" y="594270"/>
                </a:lnTo>
                <a:lnTo>
                  <a:pt x="5898085" y="637925"/>
                </a:lnTo>
                <a:lnTo>
                  <a:pt x="5909081" y="682517"/>
                </a:lnTo>
                <a:lnTo>
                  <a:pt x="5917750" y="727980"/>
                </a:lnTo>
                <a:lnTo>
                  <a:pt x="5924023" y="774248"/>
                </a:lnTo>
                <a:lnTo>
                  <a:pt x="5927836" y="821254"/>
                </a:lnTo>
                <a:lnTo>
                  <a:pt x="5929122" y="868933"/>
                </a:lnTo>
                <a:lnTo>
                  <a:pt x="5929122" y="4344657"/>
                </a:lnTo>
                <a:lnTo>
                  <a:pt x="5927836" y="4392334"/>
                </a:lnTo>
                <a:lnTo>
                  <a:pt x="5924023" y="4439338"/>
                </a:lnTo>
                <a:lnTo>
                  <a:pt x="5917750" y="4485605"/>
                </a:lnTo>
                <a:lnTo>
                  <a:pt x="5909081" y="4531067"/>
                </a:lnTo>
                <a:lnTo>
                  <a:pt x="5898085" y="4575658"/>
                </a:lnTo>
                <a:lnTo>
                  <a:pt x="5884826" y="4619312"/>
                </a:lnTo>
                <a:lnTo>
                  <a:pt x="5869371" y="4661962"/>
                </a:lnTo>
                <a:lnTo>
                  <a:pt x="5851787" y="4703543"/>
                </a:lnTo>
                <a:lnTo>
                  <a:pt x="5832139" y="4743989"/>
                </a:lnTo>
                <a:lnTo>
                  <a:pt x="5810494" y="4783232"/>
                </a:lnTo>
                <a:lnTo>
                  <a:pt x="5786918" y="4821206"/>
                </a:lnTo>
                <a:lnTo>
                  <a:pt x="5761477" y="4857846"/>
                </a:lnTo>
                <a:lnTo>
                  <a:pt x="5734238" y="4893085"/>
                </a:lnTo>
                <a:lnTo>
                  <a:pt x="5705267" y="4926857"/>
                </a:lnTo>
                <a:lnTo>
                  <a:pt x="5674629" y="4959095"/>
                </a:lnTo>
                <a:lnTo>
                  <a:pt x="5642392" y="4989734"/>
                </a:lnTo>
                <a:lnTo>
                  <a:pt x="5608621" y="5018707"/>
                </a:lnTo>
                <a:lnTo>
                  <a:pt x="5573383" y="5045948"/>
                </a:lnTo>
                <a:lnTo>
                  <a:pt x="5536744" y="5071390"/>
                </a:lnTo>
                <a:lnTo>
                  <a:pt x="5498770" y="5094967"/>
                </a:lnTo>
                <a:lnTo>
                  <a:pt x="5459528" y="5116614"/>
                </a:lnTo>
                <a:lnTo>
                  <a:pt x="5419083" y="5136263"/>
                </a:lnTo>
                <a:lnTo>
                  <a:pt x="5377502" y="5153848"/>
                </a:lnTo>
                <a:lnTo>
                  <a:pt x="5334851" y="5169304"/>
                </a:lnTo>
                <a:lnTo>
                  <a:pt x="5291196" y="5182564"/>
                </a:lnTo>
                <a:lnTo>
                  <a:pt x="5246604" y="5193562"/>
                </a:lnTo>
                <a:lnTo>
                  <a:pt x="5201141" y="5202230"/>
                </a:lnTo>
                <a:lnTo>
                  <a:pt x="5154873" y="5208505"/>
                </a:lnTo>
                <a:lnTo>
                  <a:pt x="5107867" y="5212318"/>
                </a:lnTo>
                <a:lnTo>
                  <a:pt x="5060188" y="5213604"/>
                </a:lnTo>
                <a:lnTo>
                  <a:pt x="868934" y="5213604"/>
                </a:lnTo>
                <a:lnTo>
                  <a:pt x="821254" y="5212318"/>
                </a:lnTo>
                <a:lnTo>
                  <a:pt x="774248" y="5208505"/>
                </a:lnTo>
                <a:lnTo>
                  <a:pt x="727980" y="5202230"/>
                </a:lnTo>
                <a:lnTo>
                  <a:pt x="682517" y="5193562"/>
                </a:lnTo>
                <a:lnTo>
                  <a:pt x="637925" y="5182564"/>
                </a:lnTo>
                <a:lnTo>
                  <a:pt x="594270" y="5169304"/>
                </a:lnTo>
                <a:lnTo>
                  <a:pt x="551619" y="5153848"/>
                </a:lnTo>
                <a:lnTo>
                  <a:pt x="510038" y="5136263"/>
                </a:lnTo>
                <a:lnTo>
                  <a:pt x="469593" y="5116614"/>
                </a:lnTo>
                <a:lnTo>
                  <a:pt x="430351" y="5094967"/>
                </a:lnTo>
                <a:lnTo>
                  <a:pt x="392377" y="5071390"/>
                </a:lnTo>
                <a:lnTo>
                  <a:pt x="355738" y="5045948"/>
                </a:lnTo>
                <a:lnTo>
                  <a:pt x="320500" y="5018707"/>
                </a:lnTo>
                <a:lnTo>
                  <a:pt x="286729" y="4989734"/>
                </a:lnTo>
                <a:lnTo>
                  <a:pt x="254492" y="4959095"/>
                </a:lnTo>
                <a:lnTo>
                  <a:pt x="223854" y="4926857"/>
                </a:lnTo>
                <a:lnTo>
                  <a:pt x="194883" y="4893085"/>
                </a:lnTo>
                <a:lnTo>
                  <a:pt x="167644" y="4857846"/>
                </a:lnTo>
                <a:lnTo>
                  <a:pt x="142203" y="4821206"/>
                </a:lnTo>
                <a:lnTo>
                  <a:pt x="118627" y="4783232"/>
                </a:lnTo>
                <a:lnTo>
                  <a:pt x="96982" y="4743989"/>
                </a:lnTo>
                <a:lnTo>
                  <a:pt x="77334" y="4703543"/>
                </a:lnTo>
                <a:lnTo>
                  <a:pt x="59750" y="4661962"/>
                </a:lnTo>
                <a:lnTo>
                  <a:pt x="44295" y="4619312"/>
                </a:lnTo>
                <a:lnTo>
                  <a:pt x="31036" y="4575658"/>
                </a:lnTo>
                <a:lnTo>
                  <a:pt x="20040" y="4531067"/>
                </a:lnTo>
                <a:lnTo>
                  <a:pt x="11371" y="4485605"/>
                </a:lnTo>
                <a:lnTo>
                  <a:pt x="5098" y="4439338"/>
                </a:lnTo>
                <a:lnTo>
                  <a:pt x="1285" y="4392334"/>
                </a:lnTo>
                <a:lnTo>
                  <a:pt x="0" y="4344657"/>
                </a:lnTo>
                <a:lnTo>
                  <a:pt x="0" y="868933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9823" y="1647190"/>
            <a:ext cx="5048250" cy="3307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14999"/>
              </a:lnSpc>
              <a:spcBef>
                <a:spcPts val="100"/>
              </a:spcBef>
              <a:buAutoNum type="arabicPeriod" startAt="4"/>
              <a:tabLst>
                <a:tab pos="355600" algn="l"/>
              </a:tabLst>
            </a:pPr>
            <a:r>
              <a:rPr dirty="0" sz="1800" spc="-5">
                <a:latin typeface="Calibri"/>
                <a:cs typeface="Calibri"/>
              </a:rPr>
              <a:t>Apabila pada </a:t>
            </a:r>
            <a:r>
              <a:rPr dirty="0" sz="1800">
                <a:latin typeface="Calibri"/>
                <a:cs typeface="Calibri"/>
              </a:rPr>
              <a:t>suatu daerah </a:t>
            </a:r>
            <a:r>
              <a:rPr dirty="0" sz="1800" b="1">
                <a:latin typeface="Calibri"/>
                <a:cs typeface="Calibri"/>
              </a:rPr>
              <a:t>hanya </a:t>
            </a:r>
            <a:r>
              <a:rPr dirty="0" sz="1800" spc="-5" b="1">
                <a:latin typeface="Calibri"/>
                <a:cs typeface="Calibri"/>
              </a:rPr>
              <a:t>terdapat satu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kegiatan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akan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dinilaikan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pada </a:t>
            </a:r>
            <a:r>
              <a:rPr dirty="0" sz="1800">
                <a:latin typeface="Calibri"/>
                <a:cs typeface="Calibri"/>
              </a:rPr>
              <a:t>evaluasi </a:t>
            </a:r>
            <a:r>
              <a:rPr dirty="0" sz="1800" spc="-5">
                <a:latin typeface="Calibri"/>
                <a:cs typeface="Calibri"/>
              </a:rPr>
              <a:t>penyelenggaraan statistik sektoral, </a:t>
            </a:r>
            <a:r>
              <a:rPr dirty="0" sz="1800">
                <a:latin typeface="Calibri"/>
                <a:cs typeface="Calibri"/>
              </a:rPr>
              <a:t> maka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tingkat</a:t>
            </a:r>
            <a:r>
              <a:rPr dirty="0" sz="1800">
                <a:latin typeface="Calibri"/>
                <a:cs typeface="Calibri"/>
              </a:rPr>
              <a:t> kematangan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maksimal</a:t>
            </a:r>
            <a:r>
              <a:rPr dirty="0" sz="1800">
                <a:latin typeface="Calibri"/>
                <a:cs typeface="Calibri"/>
              </a:rPr>
              <a:t> yang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dapat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diberikan</a:t>
            </a:r>
            <a:r>
              <a:rPr dirty="0" sz="1800">
                <a:latin typeface="Calibri"/>
                <a:cs typeface="Calibri"/>
              </a:rPr>
              <a:t> adalah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sampai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dengan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level</a:t>
            </a:r>
            <a:r>
              <a:rPr dirty="0" sz="1800" b="1">
                <a:latin typeface="Calibri"/>
                <a:cs typeface="Calibri"/>
              </a:rPr>
              <a:t> 2 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(terkelola)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algn="just" marL="355600" marR="5080" indent="-342900">
              <a:lnSpc>
                <a:spcPct val="114999"/>
              </a:lnSpc>
              <a:spcBef>
                <a:spcPts val="994"/>
              </a:spcBef>
              <a:buAutoNum type="arabicPeriod" startAt="4"/>
              <a:tabLst>
                <a:tab pos="355600" algn="l"/>
              </a:tabLst>
            </a:pPr>
            <a:r>
              <a:rPr dirty="0" sz="1800">
                <a:latin typeface="Calibri"/>
                <a:cs typeface="Calibri"/>
              </a:rPr>
              <a:t>Kegiatan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masih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dalam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rencana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belum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dilaksanakan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maka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tidak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termasuk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evaluasi</a:t>
            </a:r>
            <a:r>
              <a:rPr dirty="0" sz="1800">
                <a:latin typeface="Calibri"/>
                <a:cs typeface="Calibri"/>
              </a:rPr>
              <a:t> penyelenggaraan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tahun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berjalan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923" y="1480566"/>
            <a:ext cx="5929630" cy="5213985"/>
          </a:xfrm>
          <a:custGeom>
            <a:avLst/>
            <a:gdLst/>
            <a:ahLst/>
            <a:cxnLst/>
            <a:rect l="l" t="t" r="r" b="b"/>
            <a:pathLst>
              <a:path w="5929630" h="5213984">
                <a:moveTo>
                  <a:pt x="0" y="868934"/>
                </a:moveTo>
                <a:lnTo>
                  <a:pt x="1285" y="821254"/>
                </a:lnTo>
                <a:lnTo>
                  <a:pt x="5098" y="774248"/>
                </a:lnTo>
                <a:lnTo>
                  <a:pt x="11373" y="727980"/>
                </a:lnTo>
                <a:lnTo>
                  <a:pt x="20041" y="682517"/>
                </a:lnTo>
                <a:lnTo>
                  <a:pt x="31039" y="637925"/>
                </a:lnTo>
                <a:lnTo>
                  <a:pt x="44299" y="594270"/>
                </a:lnTo>
                <a:lnTo>
                  <a:pt x="59755" y="551619"/>
                </a:lnTo>
                <a:lnTo>
                  <a:pt x="77340" y="510038"/>
                </a:lnTo>
                <a:lnTo>
                  <a:pt x="96989" y="469593"/>
                </a:lnTo>
                <a:lnTo>
                  <a:pt x="118636" y="430351"/>
                </a:lnTo>
                <a:lnTo>
                  <a:pt x="142213" y="392377"/>
                </a:lnTo>
                <a:lnTo>
                  <a:pt x="167655" y="355738"/>
                </a:lnTo>
                <a:lnTo>
                  <a:pt x="194896" y="320500"/>
                </a:lnTo>
                <a:lnTo>
                  <a:pt x="223869" y="286729"/>
                </a:lnTo>
                <a:lnTo>
                  <a:pt x="254508" y="254492"/>
                </a:lnTo>
                <a:lnTo>
                  <a:pt x="286746" y="223854"/>
                </a:lnTo>
                <a:lnTo>
                  <a:pt x="320518" y="194883"/>
                </a:lnTo>
                <a:lnTo>
                  <a:pt x="355757" y="167644"/>
                </a:lnTo>
                <a:lnTo>
                  <a:pt x="392397" y="142203"/>
                </a:lnTo>
                <a:lnTo>
                  <a:pt x="430371" y="118627"/>
                </a:lnTo>
                <a:lnTo>
                  <a:pt x="469614" y="96982"/>
                </a:lnTo>
                <a:lnTo>
                  <a:pt x="510060" y="77334"/>
                </a:lnTo>
                <a:lnTo>
                  <a:pt x="551641" y="59750"/>
                </a:lnTo>
                <a:lnTo>
                  <a:pt x="594291" y="44295"/>
                </a:lnTo>
                <a:lnTo>
                  <a:pt x="637945" y="31036"/>
                </a:lnTo>
                <a:lnTo>
                  <a:pt x="682536" y="20040"/>
                </a:lnTo>
                <a:lnTo>
                  <a:pt x="727998" y="11371"/>
                </a:lnTo>
                <a:lnTo>
                  <a:pt x="774265" y="5098"/>
                </a:lnTo>
                <a:lnTo>
                  <a:pt x="821269" y="1285"/>
                </a:lnTo>
                <a:lnTo>
                  <a:pt x="868946" y="0"/>
                </a:lnTo>
                <a:lnTo>
                  <a:pt x="5060188" y="0"/>
                </a:lnTo>
                <a:lnTo>
                  <a:pt x="5107867" y="1285"/>
                </a:lnTo>
                <a:lnTo>
                  <a:pt x="5154873" y="5098"/>
                </a:lnTo>
                <a:lnTo>
                  <a:pt x="5201141" y="11371"/>
                </a:lnTo>
                <a:lnTo>
                  <a:pt x="5246604" y="20040"/>
                </a:lnTo>
                <a:lnTo>
                  <a:pt x="5291196" y="31036"/>
                </a:lnTo>
                <a:lnTo>
                  <a:pt x="5334851" y="44295"/>
                </a:lnTo>
                <a:lnTo>
                  <a:pt x="5377502" y="59750"/>
                </a:lnTo>
                <a:lnTo>
                  <a:pt x="5419083" y="77334"/>
                </a:lnTo>
                <a:lnTo>
                  <a:pt x="5459528" y="96982"/>
                </a:lnTo>
                <a:lnTo>
                  <a:pt x="5498770" y="118627"/>
                </a:lnTo>
                <a:lnTo>
                  <a:pt x="5536744" y="142203"/>
                </a:lnTo>
                <a:lnTo>
                  <a:pt x="5573383" y="167644"/>
                </a:lnTo>
                <a:lnTo>
                  <a:pt x="5608621" y="194883"/>
                </a:lnTo>
                <a:lnTo>
                  <a:pt x="5642392" y="223854"/>
                </a:lnTo>
                <a:lnTo>
                  <a:pt x="5674629" y="254492"/>
                </a:lnTo>
                <a:lnTo>
                  <a:pt x="5705267" y="286729"/>
                </a:lnTo>
                <a:lnTo>
                  <a:pt x="5734238" y="320500"/>
                </a:lnTo>
                <a:lnTo>
                  <a:pt x="5761477" y="355738"/>
                </a:lnTo>
                <a:lnTo>
                  <a:pt x="5786918" y="392377"/>
                </a:lnTo>
                <a:lnTo>
                  <a:pt x="5810494" y="430351"/>
                </a:lnTo>
                <a:lnTo>
                  <a:pt x="5832139" y="469593"/>
                </a:lnTo>
                <a:lnTo>
                  <a:pt x="5851787" y="510038"/>
                </a:lnTo>
                <a:lnTo>
                  <a:pt x="5869371" y="551619"/>
                </a:lnTo>
                <a:lnTo>
                  <a:pt x="5884826" y="594270"/>
                </a:lnTo>
                <a:lnTo>
                  <a:pt x="5898085" y="637925"/>
                </a:lnTo>
                <a:lnTo>
                  <a:pt x="5909081" y="682517"/>
                </a:lnTo>
                <a:lnTo>
                  <a:pt x="5917750" y="727980"/>
                </a:lnTo>
                <a:lnTo>
                  <a:pt x="5924023" y="774248"/>
                </a:lnTo>
                <a:lnTo>
                  <a:pt x="5927836" y="821254"/>
                </a:lnTo>
                <a:lnTo>
                  <a:pt x="5929122" y="868934"/>
                </a:lnTo>
                <a:lnTo>
                  <a:pt x="5929122" y="4344657"/>
                </a:lnTo>
                <a:lnTo>
                  <a:pt x="5927836" y="4392334"/>
                </a:lnTo>
                <a:lnTo>
                  <a:pt x="5924023" y="4439338"/>
                </a:lnTo>
                <a:lnTo>
                  <a:pt x="5917750" y="4485605"/>
                </a:lnTo>
                <a:lnTo>
                  <a:pt x="5909081" y="4531067"/>
                </a:lnTo>
                <a:lnTo>
                  <a:pt x="5898085" y="4575658"/>
                </a:lnTo>
                <a:lnTo>
                  <a:pt x="5884826" y="4619312"/>
                </a:lnTo>
                <a:lnTo>
                  <a:pt x="5869371" y="4661962"/>
                </a:lnTo>
                <a:lnTo>
                  <a:pt x="5851787" y="4703543"/>
                </a:lnTo>
                <a:lnTo>
                  <a:pt x="5832139" y="4743989"/>
                </a:lnTo>
                <a:lnTo>
                  <a:pt x="5810494" y="4783232"/>
                </a:lnTo>
                <a:lnTo>
                  <a:pt x="5786918" y="4821206"/>
                </a:lnTo>
                <a:lnTo>
                  <a:pt x="5761477" y="4857846"/>
                </a:lnTo>
                <a:lnTo>
                  <a:pt x="5734238" y="4893085"/>
                </a:lnTo>
                <a:lnTo>
                  <a:pt x="5705267" y="4926857"/>
                </a:lnTo>
                <a:lnTo>
                  <a:pt x="5674629" y="4959096"/>
                </a:lnTo>
                <a:lnTo>
                  <a:pt x="5642392" y="4989734"/>
                </a:lnTo>
                <a:lnTo>
                  <a:pt x="5608621" y="5018707"/>
                </a:lnTo>
                <a:lnTo>
                  <a:pt x="5573383" y="5045948"/>
                </a:lnTo>
                <a:lnTo>
                  <a:pt x="5536744" y="5071390"/>
                </a:lnTo>
                <a:lnTo>
                  <a:pt x="5498770" y="5094967"/>
                </a:lnTo>
                <a:lnTo>
                  <a:pt x="5459528" y="5116614"/>
                </a:lnTo>
                <a:lnTo>
                  <a:pt x="5419083" y="5136263"/>
                </a:lnTo>
                <a:lnTo>
                  <a:pt x="5377502" y="5153848"/>
                </a:lnTo>
                <a:lnTo>
                  <a:pt x="5334851" y="5169304"/>
                </a:lnTo>
                <a:lnTo>
                  <a:pt x="5291196" y="5182564"/>
                </a:lnTo>
                <a:lnTo>
                  <a:pt x="5246604" y="5193562"/>
                </a:lnTo>
                <a:lnTo>
                  <a:pt x="5201141" y="5202230"/>
                </a:lnTo>
                <a:lnTo>
                  <a:pt x="5154873" y="5208505"/>
                </a:lnTo>
                <a:lnTo>
                  <a:pt x="5107867" y="5212318"/>
                </a:lnTo>
                <a:lnTo>
                  <a:pt x="5060188" y="5213604"/>
                </a:lnTo>
                <a:lnTo>
                  <a:pt x="868946" y="5213604"/>
                </a:lnTo>
                <a:lnTo>
                  <a:pt x="821269" y="5212318"/>
                </a:lnTo>
                <a:lnTo>
                  <a:pt x="774265" y="5208505"/>
                </a:lnTo>
                <a:lnTo>
                  <a:pt x="727998" y="5202230"/>
                </a:lnTo>
                <a:lnTo>
                  <a:pt x="682536" y="5193562"/>
                </a:lnTo>
                <a:lnTo>
                  <a:pt x="637945" y="5182564"/>
                </a:lnTo>
                <a:lnTo>
                  <a:pt x="594291" y="5169304"/>
                </a:lnTo>
                <a:lnTo>
                  <a:pt x="551641" y="5153848"/>
                </a:lnTo>
                <a:lnTo>
                  <a:pt x="510060" y="5136263"/>
                </a:lnTo>
                <a:lnTo>
                  <a:pt x="469614" y="5116614"/>
                </a:lnTo>
                <a:lnTo>
                  <a:pt x="430371" y="5094967"/>
                </a:lnTo>
                <a:lnTo>
                  <a:pt x="392397" y="5071390"/>
                </a:lnTo>
                <a:lnTo>
                  <a:pt x="355757" y="5045948"/>
                </a:lnTo>
                <a:lnTo>
                  <a:pt x="320518" y="5018707"/>
                </a:lnTo>
                <a:lnTo>
                  <a:pt x="286746" y="4989734"/>
                </a:lnTo>
                <a:lnTo>
                  <a:pt x="254508" y="4959096"/>
                </a:lnTo>
                <a:lnTo>
                  <a:pt x="223869" y="4926857"/>
                </a:lnTo>
                <a:lnTo>
                  <a:pt x="194896" y="4893085"/>
                </a:lnTo>
                <a:lnTo>
                  <a:pt x="167655" y="4857846"/>
                </a:lnTo>
                <a:lnTo>
                  <a:pt x="142213" y="4821206"/>
                </a:lnTo>
                <a:lnTo>
                  <a:pt x="118636" y="4783232"/>
                </a:lnTo>
                <a:lnTo>
                  <a:pt x="96989" y="4743989"/>
                </a:lnTo>
                <a:lnTo>
                  <a:pt x="77340" y="4703543"/>
                </a:lnTo>
                <a:lnTo>
                  <a:pt x="59755" y="4661962"/>
                </a:lnTo>
                <a:lnTo>
                  <a:pt x="44299" y="4619312"/>
                </a:lnTo>
                <a:lnTo>
                  <a:pt x="31039" y="4575658"/>
                </a:lnTo>
                <a:lnTo>
                  <a:pt x="20041" y="4531067"/>
                </a:lnTo>
                <a:lnTo>
                  <a:pt x="11373" y="4485605"/>
                </a:lnTo>
                <a:lnTo>
                  <a:pt x="5098" y="4439338"/>
                </a:lnTo>
                <a:lnTo>
                  <a:pt x="1285" y="4392334"/>
                </a:lnTo>
                <a:lnTo>
                  <a:pt x="0" y="4344657"/>
                </a:lnTo>
                <a:lnTo>
                  <a:pt x="0" y="868934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7" name="object 7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4000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27" y="0"/>
                  </a:moveTo>
                  <a:lnTo>
                    <a:pt x="0" y="570738"/>
                  </a:lnTo>
                  <a:lnTo>
                    <a:pt x="102489" y="797687"/>
                  </a:lnTo>
                  <a:lnTo>
                    <a:pt x="1366316" y="226949"/>
                  </a:lnTo>
                  <a:lnTo>
                    <a:pt x="1263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32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200" spc="3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130">
                <a:solidFill>
                  <a:srgbClr val="FFFFFF"/>
                </a:solidFill>
                <a:latin typeface="Tahoma"/>
                <a:cs typeface="Tahoma"/>
              </a:rPr>
              <a:t>TIK</a:t>
            </a:r>
            <a:r>
              <a:rPr dirty="0" sz="32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Tahoma"/>
                <a:cs typeface="Tahoma"/>
              </a:rPr>
              <a:t>SEK</a:t>
            </a:r>
            <a:r>
              <a:rPr dirty="0" sz="3200" spc="3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315">
                <a:solidFill>
                  <a:srgbClr val="FFFFFF"/>
                </a:solidFill>
                <a:latin typeface="Tahoma"/>
                <a:cs typeface="Tahoma"/>
              </a:rPr>
              <a:t>ORAL</a:t>
            </a:r>
            <a:endParaRPr sz="32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5" name="object 15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225"/>
              <a:t>OB</a:t>
            </a:r>
            <a:r>
              <a:rPr dirty="0" spc="150"/>
              <a:t>J</a:t>
            </a:r>
            <a:r>
              <a:rPr dirty="0" spc="320"/>
              <a:t>EK</a:t>
            </a:r>
            <a:r>
              <a:rPr dirty="0" spc="-325"/>
              <a:t> </a:t>
            </a:r>
            <a:r>
              <a:rPr dirty="0" spc="250"/>
              <a:t>PENIL</a:t>
            </a:r>
            <a:r>
              <a:rPr dirty="0" spc="290"/>
              <a:t>A</a:t>
            </a:r>
            <a:r>
              <a:rPr dirty="0" spc="165"/>
              <a:t>IAN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9" name="object 19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00963" y="1778761"/>
            <a:ext cx="514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457960" algn="l"/>
                <a:tab pos="2500630" algn="l"/>
                <a:tab pos="4395470" algn="l"/>
              </a:tabLst>
            </a:pPr>
            <a:r>
              <a:rPr dirty="0" sz="1800" spc="-5">
                <a:latin typeface="Calibri"/>
                <a:cs typeface="Calibri"/>
              </a:rPr>
              <a:t>1</a:t>
            </a:r>
            <a:r>
              <a:rPr dirty="0" sz="1800">
                <a:latin typeface="Calibri"/>
                <a:cs typeface="Calibri"/>
              </a:rPr>
              <a:t>.	Kegiatan	</a:t>
            </a:r>
            <a:r>
              <a:rPr dirty="0" sz="1800" spc="-5">
                <a:latin typeface="Calibri"/>
                <a:cs typeface="Calibri"/>
              </a:rPr>
              <a:t>Evalu</a:t>
            </a:r>
            <a:r>
              <a:rPr dirty="0" sz="1800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i	Penyel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ggaraan	</a:t>
            </a:r>
            <a:r>
              <a:rPr dirty="0" sz="1800" spc="-5">
                <a:latin typeface="Calibri"/>
                <a:cs typeface="Calibri"/>
              </a:rPr>
              <a:t>Statis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 spc="-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3863" y="2053082"/>
            <a:ext cx="480631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4405" algn="l"/>
                <a:tab pos="1739264" algn="l"/>
                <a:tab pos="2374900" algn="l"/>
                <a:tab pos="2622550" algn="l"/>
                <a:tab pos="2915285" algn="l"/>
                <a:tab pos="3656329" algn="l"/>
                <a:tab pos="3994150" algn="l"/>
                <a:tab pos="4377055" algn="l"/>
              </a:tabLst>
            </a:pPr>
            <a:r>
              <a:rPr dirty="0" sz="1800" spc="-5">
                <a:latin typeface="Calibri"/>
                <a:cs typeface="Calibri"/>
              </a:rPr>
              <a:t>Sek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 spc="-5">
                <a:latin typeface="Calibri"/>
                <a:cs typeface="Calibri"/>
              </a:rPr>
              <a:t>ora</a:t>
            </a:r>
            <a:r>
              <a:rPr dirty="0" sz="1800">
                <a:latin typeface="Calibri"/>
                <a:cs typeface="Calibri"/>
              </a:rPr>
              <a:t>l	</a:t>
            </a:r>
            <a:r>
              <a:rPr dirty="0" sz="1800" b="1">
                <a:latin typeface="Calibri"/>
                <a:cs typeface="Calibri"/>
              </a:rPr>
              <a:t>dil</a:t>
            </a:r>
            <a:r>
              <a:rPr dirty="0" sz="1800" spc="-5" b="1">
                <a:latin typeface="Calibri"/>
                <a:cs typeface="Calibri"/>
              </a:rPr>
              <a:t>a</a:t>
            </a:r>
            <a:r>
              <a:rPr dirty="0" sz="1800" spc="-10" b="1">
                <a:latin typeface="Calibri"/>
                <a:cs typeface="Calibri"/>
              </a:rPr>
              <a:t>k</a:t>
            </a:r>
            <a:r>
              <a:rPr dirty="0" sz="1800" b="1">
                <a:latin typeface="Calibri"/>
                <a:cs typeface="Calibri"/>
              </a:rPr>
              <a:t>s</a:t>
            </a:r>
            <a:r>
              <a:rPr dirty="0" sz="1800" spc="-1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nak</a:t>
            </a:r>
            <a:r>
              <a:rPr dirty="0" sz="1800" spc="-1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n	dua	tah</a:t>
            </a:r>
            <a:r>
              <a:rPr dirty="0" sz="1800" spc="-10" b="1">
                <a:latin typeface="Calibri"/>
                <a:cs typeface="Calibri"/>
              </a:rPr>
              <a:t>u</a:t>
            </a:r>
            <a:r>
              <a:rPr dirty="0" sz="1800" b="1">
                <a:latin typeface="Calibri"/>
                <a:cs typeface="Calibri"/>
              </a:rPr>
              <a:t>n	se</a:t>
            </a:r>
            <a:r>
              <a:rPr dirty="0" sz="1800" spc="-10" b="1">
                <a:latin typeface="Calibri"/>
                <a:cs typeface="Calibri"/>
              </a:rPr>
              <a:t>ka</a:t>
            </a:r>
            <a:r>
              <a:rPr dirty="0" sz="1800" b="1">
                <a:latin typeface="Calibri"/>
                <a:cs typeface="Calibri"/>
              </a:rPr>
              <a:t>li	</a:t>
            </a:r>
            <a:r>
              <a:rPr dirty="0" sz="1800">
                <a:latin typeface="Calibri"/>
                <a:cs typeface="Calibri"/>
              </a:rPr>
              <a:t>atau  </a:t>
            </a:r>
            <a:r>
              <a:rPr dirty="0" sz="1800" spc="-5">
                <a:latin typeface="Calibri"/>
                <a:cs typeface="Calibri"/>
              </a:rPr>
              <a:t>se</a:t>
            </a:r>
            <a:r>
              <a:rPr dirty="0" sz="1800" spc="-10">
                <a:latin typeface="Calibri"/>
                <a:cs typeface="Calibri"/>
              </a:rPr>
              <a:t>w</a:t>
            </a:r>
            <a:r>
              <a:rPr dirty="0" sz="1800">
                <a:latin typeface="Calibri"/>
                <a:cs typeface="Calibri"/>
              </a:rPr>
              <a:t>akt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-wak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u	</a:t>
            </a:r>
            <a:r>
              <a:rPr dirty="0" sz="1800" spc="-5">
                <a:latin typeface="Calibri"/>
                <a:cs typeface="Calibri"/>
              </a:rPr>
              <a:t>ses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ai		keb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tuh</a:t>
            </a:r>
            <a:r>
              <a:rPr dirty="0" sz="1800" spc="5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n.	</a:t>
            </a:r>
            <a:r>
              <a:rPr dirty="0" sz="1800" spc="-5">
                <a:latin typeface="Calibri"/>
                <a:cs typeface="Calibri"/>
              </a:rPr>
              <a:t>D</a:t>
            </a:r>
            <a:r>
              <a:rPr dirty="0" sz="1800" spc="5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antara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3863" y="2684017"/>
            <a:ext cx="480568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006475" algn="l"/>
                <a:tab pos="1957070" algn="l"/>
                <a:tab pos="2948305" algn="l"/>
                <a:tab pos="3591560" algn="l"/>
              </a:tabLst>
            </a:pPr>
            <a:r>
              <a:rPr dirty="0" sz="1800">
                <a:latin typeface="Calibri"/>
                <a:cs typeface="Calibri"/>
              </a:rPr>
              <a:t>ke</a:t>
            </a:r>
            <a:r>
              <a:rPr dirty="0" sz="1800" spc="-10">
                <a:latin typeface="Calibri"/>
                <a:cs typeface="Calibri"/>
              </a:rPr>
              <a:t>g</a:t>
            </a:r>
            <a:r>
              <a:rPr dirty="0" sz="1800">
                <a:latin typeface="Calibri"/>
                <a:cs typeface="Calibri"/>
              </a:rPr>
              <a:t>iatan	evalu</a:t>
            </a:r>
            <a:r>
              <a:rPr dirty="0" sz="1800" spc="5">
                <a:latin typeface="Calibri"/>
                <a:cs typeface="Calibri"/>
              </a:rPr>
              <a:t>a</a:t>
            </a:r>
            <a:r>
              <a:rPr dirty="0" sz="1800" spc="-5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i	t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rsebut	akan	</a:t>
            </a:r>
            <a:r>
              <a:rPr dirty="0" sz="1800" spc="-5">
                <a:latin typeface="Calibri"/>
                <a:cs typeface="Calibri"/>
              </a:rPr>
              <a:t>dilaksan</a:t>
            </a:r>
            <a:r>
              <a:rPr dirty="0" sz="1800">
                <a:latin typeface="Calibri"/>
                <a:cs typeface="Calibri"/>
              </a:rPr>
              <a:t>akan  </a:t>
            </a:r>
            <a:r>
              <a:rPr dirty="0" sz="1800" spc="-5">
                <a:latin typeface="Calibri"/>
                <a:cs typeface="Calibri"/>
              </a:rPr>
              <a:t>pembinaan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0963" y="3441745"/>
            <a:ext cx="5149215" cy="1602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4965" marR="5080" indent="-342900">
              <a:lnSpc>
                <a:spcPct val="114999"/>
              </a:lnSpc>
              <a:spcBef>
                <a:spcPts val="95"/>
              </a:spcBef>
            </a:pPr>
            <a:r>
              <a:rPr dirty="0" sz="1800" spc="-5">
                <a:latin typeface="Calibri"/>
                <a:cs typeface="Calibri"/>
              </a:rPr>
              <a:t>2.</a:t>
            </a:r>
            <a:r>
              <a:rPr dirty="0" sz="1800">
                <a:latin typeface="Calibri"/>
                <a:cs typeface="Calibri"/>
              </a:rPr>
              <a:t> Kegiatan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termasuk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Evaluasi </a:t>
            </a:r>
            <a:r>
              <a:rPr dirty="0" sz="1800">
                <a:latin typeface="Calibri"/>
                <a:cs typeface="Calibri"/>
              </a:rPr>
              <a:t>Penyelenggaraan </a:t>
            </a:r>
            <a:r>
              <a:rPr dirty="0" sz="1800" spc="-5">
                <a:latin typeface="Calibri"/>
                <a:cs typeface="Calibri"/>
              </a:rPr>
              <a:t>Statistik Sektoral tahun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berjalan</a:t>
            </a:r>
            <a:r>
              <a:rPr dirty="0" sz="1800">
                <a:latin typeface="Calibri"/>
                <a:cs typeface="Calibri"/>
              </a:rPr>
              <a:t> adalah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kegiatan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dilaksanakan maksimal </a:t>
            </a:r>
            <a:r>
              <a:rPr dirty="0" sz="1800" b="1">
                <a:latin typeface="Calibri"/>
                <a:cs typeface="Calibri"/>
              </a:rPr>
              <a:t>dua </a:t>
            </a:r>
            <a:r>
              <a:rPr dirty="0" sz="1800" spc="-5" b="1">
                <a:latin typeface="Calibri"/>
                <a:cs typeface="Calibri"/>
              </a:rPr>
              <a:t>tahun sebelumnya (N-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2)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0963" y="5187441"/>
            <a:ext cx="2702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832485" algn="l"/>
                <a:tab pos="1780539" algn="l"/>
              </a:tabLst>
            </a:pPr>
            <a:r>
              <a:rPr dirty="0" sz="1800" spc="-5">
                <a:latin typeface="Calibri"/>
                <a:cs typeface="Calibri"/>
              </a:rPr>
              <a:t>3</a:t>
            </a:r>
            <a:r>
              <a:rPr dirty="0" sz="1800">
                <a:latin typeface="Calibri"/>
                <a:cs typeface="Calibri"/>
              </a:rPr>
              <a:t>.	</a:t>
            </a:r>
            <a:r>
              <a:rPr dirty="0" sz="1800" spc="-5">
                <a:latin typeface="Calibri"/>
                <a:cs typeface="Calibri"/>
              </a:rPr>
              <a:t>T</a:t>
            </a:r>
            <a:r>
              <a:rPr dirty="0" sz="1800" spc="-10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I	memilih	</a:t>
            </a:r>
            <a:r>
              <a:rPr dirty="0" sz="1800" spc="-5" b="1">
                <a:latin typeface="Calibri"/>
                <a:cs typeface="Calibri"/>
              </a:rPr>
              <a:t>ma</a:t>
            </a:r>
            <a:r>
              <a:rPr dirty="0" sz="1800" spc="-10" b="1">
                <a:latin typeface="Calibri"/>
                <a:cs typeface="Calibri"/>
              </a:rPr>
              <a:t>k</a:t>
            </a:r>
            <a:r>
              <a:rPr dirty="0" sz="1800" b="1">
                <a:latin typeface="Calibri"/>
                <a:cs typeface="Calibri"/>
              </a:rPr>
              <a:t>si</a:t>
            </a:r>
            <a:r>
              <a:rPr dirty="0" sz="1800" spc="-10" b="1">
                <a:latin typeface="Calibri"/>
                <a:cs typeface="Calibri"/>
              </a:rPr>
              <a:t>m</a:t>
            </a:r>
            <a:r>
              <a:rPr dirty="0" sz="1800" b="1">
                <a:latin typeface="Calibri"/>
                <a:cs typeface="Calibri"/>
              </a:rPr>
              <a:t>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68623" y="5146294"/>
            <a:ext cx="152654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 marR="5080" indent="-60960">
              <a:lnSpc>
                <a:spcPct val="114999"/>
              </a:lnSpc>
              <a:spcBef>
                <a:spcPts val="100"/>
              </a:spcBef>
              <a:tabLst>
                <a:tab pos="559435" algn="l"/>
                <a:tab pos="758190" algn="l"/>
              </a:tabLst>
            </a:pPr>
            <a:r>
              <a:rPr dirty="0" sz="1800" spc="-5" b="1">
                <a:latin typeface="Calibri"/>
                <a:cs typeface="Calibri"/>
              </a:rPr>
              <a:t>dua	</a:t>
            </a:r>
            <a:r>
              <a:rPr dirty="0" sz="1800">
                <a:latin typeface="Calibri"/>
                <a:cs typeface="Calibri"/>
              </a:rPr>
              <a:t>kegiatan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akan		me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ja</a:t>
            </a:r>
            <a:r>
              <a:rPr dirty="0" sz="1800"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0244" y="5146294"/>
            <a:ext cx="75120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14999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sta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ist</a:t>
            </a:r>
            <a:r>
              <a:rPr dirty="0" sz="1800" spc="-10">
                <a:latin typeface="Calibri"/>
                <a:cs typeface="Calibri"/>
              </a:rPr>
              <a:t>i</a:t>
            </a:r>
            <a:r>
              <a:rPr dirty="0" sz="1800">
                <a:latin typeface="Calibri"/>
                <a:cs typeface="Calibri"/>
              </a:rPr>
              <a:t>k  </a:t>
            </a:r>
            <a:r>
              <a:rPr dirty="0" sz="1800" spc="-5">
                <a:latin typeface="Calibri"/>
                <a:cs typeface="Calibri"/>
              </a:rPr>
              <a:t>objek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3863" y="5461761"/>
            <a:ext cx="236982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98855" algn="l"/>
                <a:tab pos="1915795" algn="l"/>
              </a:tabLst>
            </a:pPr>
            <a:r>
              <a:rPr dirty="0" sz="1800" spc="-5">
                <a:latin typeface="Calibri"/>
                <a:cs typeface="Calibri"/>
              </a:rPr>
              <a:t>se</a:t>
            </a:r>
            <a:r>
              <a:rPr dirty="0" sz="1800" spc="-10">
                <a:latin typeface="Calibri"/>
                <a:cs typeface="Calibri"/>
              </a:rPr>
              <a:t>k</a:t>
            </a:r>
            <a:r>
              <a:rPr dirty="0" sz="1800">
                <a:latin typeface="Calibri"/>
                <a:cs typeface="Calibri"/>
              </a:rPr>
              <a:t>toral	</a:t>
            </a:r>
            <a:r>
              <a:rPr dirty="0" sz="1800" b="1">
                <a:latin typeface="Calibri"/>
                <a:cs typeface="Calibri"/>
              </a:rPr>
              <a:t>terb</a:t>
            </a:r>
            <a:r>
              <a:rPr dirty="0" sz="1800" spc="-15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ik	</a:t>
            </a:r>
            <a:r>
              <a:rPr dirty="0" sz="1800" spc="-5">
                <a:latin typeface="Calibri"/>
                <a:cs typeface="Calibri"/>
              </a:rPr>
              <a:t>y</a:t>
            </a:r>
            <a:r>
              <a:rPr dirty="0" sz="1800">
                <a:latin typeface="Calibri"/>
                <a:cs typeface="Calibri"/>
              </a:rPr>
              <a:t>ang  </a:t>
            </a:r>
            <a:r>
              <a:rPr dirty="0" sz="1800" spc="-5">
                <a:latin typeface="Calibri"/>
                <a:cs typeface="Calibri"/>
              </a:rPr>
              <a:t>penilaian.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483613"/>
            <a:ext cx="5929630" cy="4988560"/>
          </a:xfrm>
          <a:custGeom>
            <a:avLst/>
            <a:gdLst/>
            <a:ahLst/>
            <a:cxnLst/>
            <a:rect l="l" t="t" r="r" b="b"/>
            <a:pathLst>
              <a:path w="5929630" h="4988560">
                <a:moveTo>
                  <a:pt x="0" y="831341"/>
                </a:moveTo>
                <a:lnTo>
                  <a:pt x="1411" y="782497"/>
                </a:lnTo>
                <a:lnTo>
                  <a:pt x="5593" y="734395"/>
                </a:lnTo>
                <a:lnTo>
                  <a:pt x="12467" y="687115"/>
                </a:lnTo>
                <a:lnTo>
                  <a:pt x="21956" y="640733"/>
                </a:lnTo>
                <a:lnTo>
                  <a:pt x="33982" y="595327"/>
                </a:lnTo>
                <a:lnTo>
                  <a:pt x="48466" y="550977"/>
                </a:lnTo>
                <a:lnTo>
                  <a:pt x="65332" y="507759"/>
                </a:lnTo>
                <a:lnTo>
                  <a:pt x="84500" y="465753"/>
                </a:lnTo>
                <a:lnTo>
                  <a:pt x="105892" y="425035"/>
                </a:lnTo>
                <a:lnTo>
                  <a:pt x="129432" y="385683"/>
                </a:lnTo>
                <a:lnTo>
                  <a:pt x="155040" y="347777"/>
                </a:lnTo>
                <a:lnTo>
                  <a:pt x="182639" y="311393"/>
                </a:lnTo>
                <a:lnTo>
                  <a:pt x="212151" y="276610"/>
                </a:lnTo>
                <a:lnTo>
                  <a:pt x="243498" y="243506"/>
                </a:lnTo>
                <a:lnTo>
                  <a:pt x="276602" y="212159"/>
                </a:lnTo>
                <a:lnTo>
                  <a:pt x="311385" y="182646"/>
                </a:lnTo>
                <a:lnTo>
                  <a:pt x="347769" y="155046"/>
                </a:lnTo>
                <a:lnTo>
                  <a:pt x="385675" y="129437"/>
                </a:lnTo>
                <a:lnTo>
                  <a:pt x="425027" y="105897"/>
                </a:lnTo>
                <a:lnTo>
                  <a:pt x="465746" y="84504"/>
                </a:lnTo>
                <a:lnTo>
                  <a:pt x="507754" y="65335"/>
                </a:lnTo>
                <a:lnTo>
                  <a:pt x="550973" y="48469"/>
                </a:lnTo>
                <a:lnTo>
                  <a:pt x="595325" y="33984"/>
                </a:lnTo>
                <a:lnTo>
                  <a:pt x="640733" y="21958"/>
                </a:lnTo>
                <a:lnTo>
                  <a:pt x="687117" y="12468"/>
                </a:lnTo>
                <a:lnTo>
                  <a:pt x="734401" y="5593"/>
                </a:lnTo>
                <a:lnTo>
                  <a:pt x="782506" y="1411"/>
                </a:lnTo>
                <a:lnTo>
                  <a:pt x="831354" y="0"/>
                </a:lnTo>
                <a:lnTo>
                  <a:pt x="5097780" y="0"/>
                </a:lnTo>
                <a:lnTo>
                  <a:pt x="5146624" y="1411"/>
                </a:lnTo>
                <a:lnTo>
                  <a:pt x="5194726" y="5593"/>
                </a:lnTo>
                <a:lnTo>
                  <a:pt x="5242006" y="12468"/>
                </a:lnTo>
                <a:lnTo>
                  <a:pt x="5288388" y="21958"/>
                </a:lnTo>
                <a:lnTo>
                  <a:pt x="5333794" y="33984"/>
                </a:lnTo>
                <a:lnTo>
                  <a:pt x="5378144" y="48469"/>
                </a:lnTo>
                <a:lnTo>
                  <a:pt x="5421362" y="65335"/>
                </a:lnTo>
                <a:lnTo>
                  <a:pt x="5463368" y="84504"/>
                </a:lnTo>
                <a:lnTo>
                  <a:pt x="5504086" y="105897"/>
                </a:lnTo>
                <a:lnTo>
                  <a:pt x="5543438" y="129437"/>
                </a:lnTo>
                <a:lnTo>
                  <a:pt x="5581344" y="155046"/>
                </a:lnTo>
                <a:lnTo>
                  <a:pt x="5617728" y="182646"/>
                </a:lnTo>
                <a:lnTo>
                  <a:pt x="5652511" y="212159"/>
                </a:lnTo>
                <a:lnTo>
                  <a:pt x="5685615" y="243506"/>
                </a:lnTo>
                <a:lnTo>
                  <a:pt x="5716962" y="276610"/>
                </a:lnTo>
                <a:lnTo>
                  <a:pt x="5746475" y="311393"/>
                </a:lnTo>
                <a:lnTo>
                  <a:pt x="5774075" y="347777"/>
                </a:lnTo>
                <a:lnTo>
                  <a:pt x="5799684" y="385683"/>
                </a:lnTo>
                <a:lnTo>
                  <a:pt x="5823224" y="425035"/>
                </a:lnTo>
                <a:lnTo>
                  <a:pt x="5844617" y="465753"/>
                </a:lnTo>
                <a:lnTo>
                  <a:pt x="5863786" y="507759"/>
                </a:lnTo>
                <a:lnTo>
                  <a:pt x="5880652" y="550977"/>
                </a:lnTo>
                <a:lnTo>
                  <a:pt x="5895137" y="595327"/>
                </a:lnTo>
                <a:lnTo>
                  <a:pt x="5907163" y="640733"/>
                </a:lnTo>
                <a:lnTo>
                  <a:pt x="5916653" y="687115"/>
                </a:lnTo>
                <a:lnTo>
                  <a:pt x="5923528" y="734395"/>
                </a:lnTo>
                <a:lnTo>
                  <a:pt x="5927710" y="782497"/>
                </a:lnTo>
                <a:lnTo>
                  <a:pt x="5929122" y="831341"/>
                </a:lnTo>
                <a:lnTo>
                  <a:pt x="5929122" y="4156684"/>
                </a:lnTo>
                <a:lnTo>
                  <a:pt x="5927710" y="4205534"/>
                </a:lnTo>
                <a:lnTo>
                  <a:pt x="5923528" y="4253640"/>
                </a:lnTo>
                <a:lnTo>
                  <a:pt x="5916653" y="4300925"/>
                </a:lnTo>
                <a:lnTo>
                  <a:pt x="5907163" y="4347310"/>
                </a:lnTo>
                <a:lnTo>
                  <a:pt x="5895137" y="4392719"/>
                </a:lnTo>
                <a:lnTo>
                  <a:pt x="5880652" y="4437072"/>
                </a:lnTo>
                <a:lnTo>
                  <a:pt x="5863786" y="4480292"/>
                </a:lnTo>
                <a:lnTo>
                  <a:pt x="5844617" y="4522300"/>
                </a:lnTo>
                <a:lnTo>
                  <a:pt x="5823224" y="4563020"/>
                </a:lnTo>
                <a:lnTo>
                  <a:pt x="5799684" y="4602372"/>
                </a:lnTo>
                <a:lnTo>
                  <a:pt x="5774075" y="4640280"/>
                </a:lnTo>
                <a:lnTo>
                  <a:pt x="5746475" y="4676664"/>
                </a:lnTo>
                <a:lnTo>
                  <a:pt x="5716962" y="4711447"/>
                </a:lnTo>
                <a:lnTo>
                  <a:pt x="5685615" y="4744551"/>
                </a:lnTo>
                <a:lnTo>
                  <a:pt x="5652511" y="4775898"/>
                </a:lnTo>
                <a:lnTo>
                  <a:pt x="5617728" y="4805411"/>
                </a:lnTo>
                <a:lnTo>
                  <a:pt x="5581344" y="4833010"/>
                </a:lnTo>
                <a:lnTo>
                  <a:pt x="5543438" y="4858619"/>
                </a:lnTo>
                <a:lnTo>
                  <a:pt x="5504086" y="4882158"/>
                </a:lnTo>
                <a:lnTo>
                  <a:pt x="5463368" y="4903551"/>
                </a:lnTo>
                <a:lnTo>
                  <a:pt x="5421362" y="4922719"/>
                </a:lnTo>
                <a:lnTo>
                  <a:pt x="5378144" y="4939584"/>
                </a:lnTo>
                <a:lnTo>
                  <a:pt x="5333794" y="4954069"/>
                </a:lnTo>
                <a:lnTo>
                  <a:pt x="5288388" y="4966095"/>
                </a:lnTo>
                <a:lnTo>
                  <a:pt x="5242006" y="4975584"/>
                </a:lnTo>
                <a:lnTo>
                  <a:pt x="5194726" y="4982458"/>
                </a:lnTo>
                <a:lnTo>
                  <a:pt x="5146624" y="4986640"/>
                </a:lnTo>
                <a:lnTo>
                  <a:pt x="5097780" y="4988052"/>
                </a:lnTo>
                <a:lnTo>
                  <a:pt x="831354" y="4988052"/>
                </a:lnTo>
                <a:lnTo>
                  <a:pt x="782506" y="4986640"/>
                </a:lnTo>
                <a:lnTo>
                  <a:pt x="734401" y="4982458"/>
                </a:lnTo>
                <a:lnTo>
                  <a:pt x="687117" y="4975584"/>
                </a:lnTo>
                <a:lnTo>
                  <a:pt x="640733" y="4966095"/>
                </a:lnTo>
                <a:lnTo>
                  <a:pt x="595325" y="4954069"/>
                </a:lnTo>
                <a:lnTo>
                  <a:pt x="550973" y="4939584"/>
                </a:lnTo>
                <a:lnTo>
                  <a:pt x="507754" y="4922719"/>
                </a:lnTo>
                <a:lnTo>
                  <a:pt x="465746" y="4903551"/>
                </a:lnTo>
                <a:lnTo>
                  <a:pt x="425027" y="4882158"/>
                </a:lnTo>
                <a:lnTo>
                  <a:pt x="385675" y="4858619"/>
                </a:lnTo>
                <a:lnTo>
                  <a:pt x="347769" y="4833010"/>
                </a:lnTo>
                <a:lnTo>
                  <a:pt x="311385" y="4805411"/>
                </a:lnTo>
                <a:lnTo>
                  <a:pt x="276602" y="4775898"/>
                </a:lnTo>
                <a:lnTo>
                  <a:pt x="243498" y="4744551"/>
                </a:lnTo>
                <a:lnTo>
                  <a:pt x="212151" y="4711447"/>
                </a:lnTo>
                <a:lnTo>
                  <a:pt x="182639" y="4676664"/>
                </a:lnTo>
                <a:lnTo>
                  <a:pt x="155040" y="4640280"/>
                </a:lnTo>
                <a:lnTo>
                  <a:pt x="129432" y="4602372"/>
                </a:lnTo>
                <a:lnTo>
                  <a:pt x="105892" y="4563020"/>
                </a:lnTo>
                <a:lnTo>
                  <a:pt x="84500" y="4522300"/>
                </a:lnTo>
                <a:lnTo>
                  <a:pt x="65332" y="4480292"/>
                </a:lnTo>
                <a:lnTo>
                  <a:pt x="48466" y="4437072"/>
                </a:lnTo>
                <a:lnTo>
                  <a:pt x="33982" y="4392719"/>
                </a:lnTo>
                <a:lnTo>
                  <a:pt x="21956" y="4347310"/>
                </a:lnTo>
                <a:lnTo>
                  <a:pt x="12467" y="4300925"/>
                </a:lnTo>
                <a:lnTo>
                  <a:pt x="5593" y="4253640"/>
                </a:lnTo>
                <a:lnTo>
                  <a:pt x="1411" y="4205534"/>
                </a:lnTo>
                <a:lnTo>
                  <a:pt x="0" y="4156684"/>
                </a:lnTo>
                <a:lnTo>
                  <a:pt x="0" y="831341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32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dirty="0" sz="3200" spc="34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200" spc="9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dirty="0" sz="3200" spc="11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3200" spc="130">
                <a:solidFill>
                  <a:srgbClr val="FFFFFF"/>
                </a:solidFill>
                <a:latin typeface="Tahoma"/>
                <a:cs typeface="Tahoma"/>
              </a:rPr>
              <a:t>TIK</a:t>
            </a:r>
            <a:r>
              <a:rPr dirty="0" sz="32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200" spc="290">
                <a:solidFill>
                  <a:srgbClr val="FFFFFF"/>
                </a:solidFill>
                <a:latin typeface="Tahoma"/>
                <a:cs typeface="Tahoma"/>
              </a:rPr>
              <a:t>SEK</a:t>
            </a:r>
            <a:r>
              <a:rPr dirty="0" sz="3200" spc="30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3200" spc="315">
                <a:solidFill>
                  <a:srgbClr val="FFFFFF"/>
                </a:solidFill>
                <a:latin typeface="Tahoma"/>
                <a:cs typeface="Tahoma"/>
              </a:rPr>
              <a:t>ORAL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187" y="1768139"/>
            <a:ext cx="5408295" cy="318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85115" marR="5080" indent="-273050">
              <a:lnSpc>
                <a:spcPct val="114999"/>
              </a:lnSpc>
              <a:spcBef>
                <a:spcPts val="95"/>
              </a:spcBef>
              <a:buSzPct val="94444"/>
              <a:buAutoNum type="arabicPeriod" startAt="6"/>
              <a:tabLst>
                <a:tab pos="285750" algn="l"/>
              </a:tabLst>
            </a:pPr>
            <a:r>
              <a:rPr dirty="0" sz="1800">
                <a:latin typeface="Calibri"/>
                <a:cs typeface="Calibri"/>
              </a:rPr>
              <a:t>Kegiatan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 </a:t>
            </a:r>
            <a:r>
              <a:rPr dirty="0" sz="1800" b="1">
                <a:latin typeface="Calibri"/>
                <a:cs typeface="Calibri"/>
              </a:rPr>
              <a:t>baru </a:t>
            </a:r>
            <a:r>
              <a:rPr dirty="0" sz="1800" spc="-5" b="1">
                <a:latin typeface="Calibri"/>
                <a:cs typeface="Calibri"/>
              </a:rPr>
              <a:t>mulai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berjalan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pada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saat</a:t>
            </a:r>
            <a:r>
              <a:rPr dirty="0" sz="1800">
                <a:latin typeface="Calibri"/>
                <a:cs typeface="Calibri"/>
              </a:rPr>
              <a:t> penilaian,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tidak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termasuk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evaluasi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penyelenggaraan</a:t>
            </a:r>
            <a:r>
              <a:rPr dirty="0" sz="1800" spc="4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tahun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berjalan.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libri"/>
              <a:buAutoNum type="arabicPeriod" startAt="6"/>
            </a:pPr>
            <a:endParaRPr sz="2000">
              <a:latin typeface="Calibri"/>
              <a:cs typeface="Calibri"/>
            </a:endParaRPr>
          </a:p>
          <a:p>
            <a:pPr algn="just" marL="285115" marR="5715" indent="-273050">
              <a:lnSpc>
                <a:spcPct val="114999"/>
              </a:lnSpc>
              <a:buSzPct val="94444"/>
              <a:buAutoNum type="arabicPeriod" startAt="6"/>
              <a:tabLst>
                <a:tab pos="285750" algn="l"/>
              </a:tabLst>
            </a:pPr>
            <a:r>
              <a:rPr dirty="0" sz="1800">
                <a:latin typeface="Calibri"/>
                <a:cs typeface="Calibri"/>
              </a:rPr>
              <a:t>Kegiatan </a:t>
            </a:r>
            <a:r>
              <a:rPr dirty="0" sz="1800" spc="-5">
                <a:latin typeface="Calibri"/>
                <a:cs typeface="Calibri"/>
              </a:rPr>
              <a:t>Statistik Sektoral </a:t>
            </a:r>
            <a:r>
              <a:rPr dirty="0" sz="1800">
                <a:latin typeface="Calibri"/>
                <a:cs typeface="Calibri"/>
              </a:rPr>
              <a:t>yang </a:t>
            </a:r>
            <a:r>
              <a:rPr dirty="0" sz="1800" spc="-5">
                <a:latin typeface="Calibri"/>
                <a:cs typeface="Calibri"/>
              </a:rPr>
              <a:t>dilakukan oleh pihak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ketiga,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namun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Instansi</a:t>
            </a:r>
            <a:r>
              <a:rPr dirty="0" sz="1800">
                <a:latin typeface="Calibri"/>
                <a:cs typeface="Calibri"/>
              </a:rPr>
              <a:t> Pusat/Pemerintah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Daerah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memegang data, </a:t>
            </a:r>
            <a:r>
              <a:rPr dirty="0" sz="1800" spc="-5">
                <a:latin typeface="Calibri"/>
                <a:cs typeface="Calibri"/>
              </a:rPr>
              <a:t>dapat </a:t>
            </a:r>
            <a:r>
              <a:rPr dirty="0" sz="1800" spc="-10" b="1">
                <a:latin typeface="Calibri"/>
                <a:cs typeface="Calibri"/>
              </a:rPr>
              <a:t>menyajikan </a:t>
            </a:r>
            <a:r>
              <a:rPr dirty="0" sz="1800" spc="-5">
                <a:latin typeface="Calibri"/>
                <a:cs typeface="Calibri"/>
              </a:rPr>
              <a:t>dan </a:t>
            </a:r>
            <a:r>
              <a:rPr dirty="0" sz="1800" spc="-10" b="1">
                <a:latin typeface="Calibri"/>
                <a:cs typeface="Calibri"/>
              </a:rPr>
              <a:t>menganalisis 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serta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mengatur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keterkaitan</a:t>
            </a:r>
            <a:r>
              <a:rPr dirty="0" sz="1800" spc="-5" b="1">
                <a:latin typeface="Calibri"/>
                <a:cs typeface="Calibri"/>
              </a:rPr>
              <a:t> antar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unsur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penyelenggaraan statistik, maka dapat dicatat sebagai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kegiatan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statistik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sektoral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</a:t>
            </a:r>
            <a:r>
              <a:rPr dirty="0" sz="1800" spc="-5" b="1">
                <a:latin typeface="Calibri"/>
                <a:cs typeface="Calibri"/>
              </a:rPr>
              <a:t> daerah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tersebut.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3" name="object 13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225"/>
              <a:t>OB</a:t>
            </a:r>
            <a:r>
              <a:rPr dirty="0" spc="150"/>
              <a:t>J</a:t>
            </a:r>
            <a:r>
              <a:rPr dirty="0" spc="320"/>
              <a:t>EK</a:t>
            </a:r>
            <a:r>
              <a:rPr dirty="0" spc="-325"/>
              <a:t> </a:t>
            </a:r>
            <a:r>
              <a:rPr dirty="0" spc="250"/>
              <a:t>PENIL</a:t>
            </a:r>
            <a:r>
              <a:rPr dirty="0" spc="290"/>
              <a:t>A</a:t>
            </a:r>
            <a:r>
              <a:rPr dirty="0" spc="165"/>
              <a:t>IAN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7" name="object 17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6209538" y="1483613"/>
            <a:ext cx="5911850" cy="4988560"/>
          </a:xfrm>
          <a:custGeom>
            <a:avLst/>
            <a:gdLst/>
            <a:ahLst/>
            <a:cxnLst/>
            <a:rect l="l" t="t" r="r" b="b"/>
            <a:pathLst>
              <a:path w="5911850" h="4988560">
                <a:moveTo>
                  <a:pt x="0" y="831341"/>
                </a:moveTo>
                <a:lnTo>
                  <a:pt x="1411" y="782497"/>
                </a:lnTo>
                <a:lnTo>
                  <a:pt x="5593" y="734395"/>
                </a:lnTo>
                <a:lnTo>
                  <a:pt x="12468" y="687115"/>
                </a:lnTo>
                <a:lnTo>
                  <a:pt x="21958" y="640733"/>
                </a:lnTo>
                <a:lnTo>
                  <a:pt x="33984" y="595327"/>
                </a:lnTo>
                <a:lnTo>
                  <a:pt x="48469" y="550977"/>
                </a:lnTo>
                <a:lnTo>
                  <a:pt x="65335" y="507759"/>
                </a:lnTo>
                <a:lnTo>
                  <a:pt x="84504" y="465753"/>
                </a:lnTo>
                <a:lnTo>
                  <a:pt x="105897" y="425035"/>
                </a:lnTo>
                <a:lnTo>
                  <a:pt x="129437" y="385683"/>
                </a:lnTo>
                <a:lnTo>
                  <a:pt x="155046" y="347777"/>
                </a:lnTo>
                <a:lnTo>
                  <a:pt x="182646" y="311393"/>
                </a:lnTo>
                <a:lnTo>
                  <a:pt x="212159" y="276610"/>
                </a:lnTo>
                <a:lnTo>
                  <a:pt x="243506" y="243506"/>
                </a:lnTo>
                <a:lnTo>
                  <a:pt x="276610" y="212159"/>
                </a:lnTo>
                <a:lnTo>
                  <a:pt x="311393" y="182646"/>
                </a:lnTo>
                <a:lnTo>
                  <a:pt x="347777" y="155046"/>
                </a:lnTo>
                <a:lnTo>
                  <a:pt x="385683" y="129437"/>
                </a:lnTo>
                <a:lnTo>
                  <a:pt x="425035" y="105897"/>
                </a:lnTo>
                <a:lnTo>
                  <a:pt x="465753" y="84504"/>
                </a:lnTo>
                <a:lnTo>
                  <a:pt x="507759" y="65335"/>
                </a:lnTo>
                <a:lnTo>
                  <a:pt x="550977" y="48469"/>
                </a:lnTo>
                <a:lnTo>
                  <a:pt x="595327" y="33984"/>
                </a:lnTo>
                <a:lnTo>
                  <a:pt x="640733" y="21958"/>
                </a:lnTo>
                <a:lnTo>
                  <a:pt x="687115" y="12468"/>
                </a:lnTo>
                <a:lnTo>
                  <a:pt x="734395" y="5593"/>
                </a:lnTo>
                <a:lnTo>
                  <a:pt x="782497" y="1411"/>
                </a:lnTo>
                <a:lnTo>
                  <a:pt x="831341" y="0"/>
                </a:lnTo>
                <a:lnTo>
                  <a:pt x="5080254" y="0"/>
                </a:lnTo>
                <a:lnTo>
                  <a:pt x="5129098" y="1411"/>
                </a:lnTo>
                <a:lnTo>
                  <a:pt x="5177200" y="5593"/>
                </a:lnTo>
                <a:lnTo>
                  <a:pt x="5224480" y="12468"/>
                </a:lnTo>
                <a:lnTo>
                  <a:pt x="5270862" y="21958"/>
                </a:lnTo>
                <a:lnTo>
                  <a:pt x="5316268" y="33984"/>
                </a:lnTo>
                <a:lnTo>
                  <a:pt x="5360618" y="48469"/>
                </a:lnTo>
                <a:lnTo>
                  <a:pt x="5403836" y="65335"/>
                </a:lnTo>
                <a:lnTo>
                  <a:pt x="5445842" y="84504"/>
                </a:lnTo>
                <a:lnTo>
                  <a:pt x="5486560" y="105897"/>
                </a:lnTo>
                <a:lnTo>
                  <a:pt x="5525912" y="129437"/>
                </a:lnTo>
                <a:lnTo>
                  <a:pt x="5563818" y="155046"/>
                </a:lnTo>
                <a:lnTo>
                  <a:pt x="5600202" y="182646"/>
                </a:lnTo>
                <a:lnTo>
                  <a:pt x="5634985" y="212159"/>
                </a:lnTo>
                <a:lnTo>
                  <a:pt x="5668089" y="243506"/>
                </a:lnTo>
                <a:lnTo>
                  <a:pt x="5699436" y="276610"/>
                </a:lnTo>
                <a:lnTo>
                  <a:pt x="5728949" y="311393"/>
                </a:lnTo>
                <a:lnTo>
                  <a:pt x="5756549" y="347777"/>
                </a:lnTo>
                <a:lnTo>
                  <a:pt x="5782158" y="385683"/>
                </a:lnTo>
                <a:lnTo>
                  <a:pt x="5805698" y="425035"/>
                </a:lnTo>
                <a:lnTo>
                  <a:pt x="5827091" y="465753"/>
                </a:lnTo>
                <a:lnTo>
                  <a:pt x="5846260" y="507759"/>
                </a:lnTo>
                <a:lnTo>
                  <a:pt x="5863126" y="550977"/>
                </a:lnTo>
                <a:lnTo>
                  <a:pt x="5877611" y="595327"/>
                </a:lnTo>
                <a:lnTo>
                  <a:pt x="5889637" y="640733"/>
                </a:lnTo>
                <a:lnTo>
                  <a:pt x="5899127" y="687115"/>
                </a:lnTo>
                <a:lnTo>
                  <a:pt x="5906002" y="734395"/>
                </a:lnTo>
                <a:lnTo>
                  <a:pt x="5910184" y="782497"/>
                </a:lnTo>
                <a:lnTo>
                  <a:pt x="5911595" y="831341"/>
                </a:lnTo>
                <a:lnTo>
                  <a:pt x="5911595" y="4156697"/>
                </a:lnTo>
                <a:lnTo>
                  <a:pt x="5910184" y="4205545"/>
                </a:lnTo>
                <a:lnTo>
                  <a:pt x="5906002" y="4253650"/>
                </a:lnTo>
                <a:lnTo>
                  <a:pt x="5899127" y="4300934"/>
                </a:lnTo>
                <a:lnTo>
                  <a:pt x="5889637" y="4347318"/>
                </a:lnTo>
                <a:lnTo>
                  <a:pt x="5877611" y="4392726"/>
                </a:lnTo>
                <a:lnTo>
                  <a:pt x="5863126" y="4437078"/>
                </a:lnTo>
                <a:lnTo>
                  <a:pt x="5846260" y="4480297"/>
                </a:lnTo>
                <a:lnTo>
                  <a:pt x="5827091" y="4522305"/>
                </a:lnTo>
                <a:lnTo>
                  <a:pt x="5805698" y="4563024"/>
                </a:lnTo>
                <a:lnTo>
                  <a:pt x="5782158" y="4602376"/>
                </a:lnTo>
                <a:lnTo>
                  <a:pt x="5756549" y="4640282"/>
                </a:lnTo>
                <a:lnTo>
                  <a:pt x="5728949" y="4676666"/>
                </a:lnTo>
                <a:lnTo>
                  <a:pt x="5699436" y="4711449"/>
                </a:lnTo>
                <a:lnTo>
                  <a:pt x="5668089" y="4744553"/>
                </a:lnTo>
                <a:lnTo>
                  <a:pt x="5634985" y="4775900"/>
                </a:lnTo>
                <a:lnTo>
                  <a:pt x="5600202" y="4805412"/>
                </a:lnTo>
                <a:lnTo>
                  <a:pt x="5563818" y="4833011"/>
                </a:lnTo>
                <a:lnTo>
                  <a:pt x="5525912" y="4858619"/>
                </a:lnTo>
                <a:lnTo>
                  <a:pt x="5486560" y="4882159"/>
                </a:lnTo>
                <a:lnTo>
                  <a:pt x="5445842" y="4903551"/>
                </a:lnTo>
                <a:lnTo>
                  <a:pt x="5403836" y="4922719"/>
                </a:lnTo>
                <a:lnTo>
                  <a:pt x="5360618" y="4939585"/>
                </a:lnTo>
                <a:lnTo>
                  <a:pt x="5316268" y="4954069"/>
                </a:lnTo>
                <a:lnTo>
                  <a:pt x="5270862" y="4966095"/>
                </a:lnTo>
                <a:lnTo>
                  <a:pt x="5224480" y="4975584"/>
                </a:lnTo>
                <a:lnTo>
                  <a:pt x="5177200" y="4982458"/>
                </a:lnTo>
                <a:lnTo>
                  <a:pt x="5129098" y="4986640"/>
                </a:lnTo>
                <a:lnTo>
                  <a:pt x="5080254" y="4988052"/>
                </a:lnTo>
                <a:lnTo>
                  <a:pt x="831341" y="4988052"/>
                </a:lnTo>
                <a:lnTo>
                  <a:pt x="782497" y="4986640"/>
                </a:lnTo>
                <a:lnTo>
                  <a:pt x="734395" y="4982458"/>
                </a:lnTo>
                <a:lnTo>
                  <a:pt x="687115" y="4975584"/>
                </a:lnTo>
                <a:lnTo>
                  <a:pt x="640733" y="4966095"/>
                </a:lnTo>
                <a:lnTo>
                  <a:pt x="595327" y="4954069"/>
                </a:lnTo>
                <a:lnTo>
                  <a:pt x="550977" y="4939585"/>
                </a:lnTo>
                <a:lnTo>
                  <a:pt x="507759" y="4922719"/>
                </a:lnTo>
                <a:lnTo>
                  <a:pt x="465753" y="4903551"/>
                </a:lnTo>
                <a:lnTo>
                  <a:pt x="425035" y="4882159"/>
                </a:lnTo>
                <a:lnTo>
                  <a:pt x="385683" y="4858619"/>
                </a:lnTo>
                <a:lnTo>
                  <a:pt x="347777" y="4833011"/>
                </a:lnTo>
                <a:lnTo>
                  <a:pt x="311393" y="4805412"/>
                </a:lnTo>
                <a:lnTo>
                  <a:pt x="276610" y="4775900"/>
                </a:lnTo>
                <a:lnTo>
                  <a:pt x="243506" y="4744553"/>
                </a:lnTo>
                <a:lnTo>
                  <a:pt x="212159" y="4711449"/>
                </a:lnTo>
                <a:lnTo>
                  <a:pt x="182646" y="4676666"/>
                </a:lnTo>
                <a:lnTo>
                  <a:pt x="155046" y="4640282"/>
                </a:lnTo>
                <a:lnTo>
                  <a:pt x="129437" y="4602376"/>
                </a:lnTo>
                <a:lnTo>
                  <a:pt x="105897" y="4563024"/>
                </a:lnTo>
                <a:lnTo>
                  <a:pt x="84504" y="4522305"/>
                </a:lnTo>
                <a:lnTo>
                  <a:pt x="65335" y="4480297"/>
                </a:lnTo>
                <a:lnTo>
                  <a:pt x="48469" y="4437078"/>
                </a:lnTo>
                <a:lnTo>
                  <a:pt x="33984" y="4392726"/>
                </a:lnTo>
                <a:lnTo>
                  <a:pt x="21958" y="4347318"/>
                </a:lnTo>
                <a:lnTo>
                  <a:pt x="12468" y="4300934"/>
                </a:lnTo>
                <a:lnTo>
                  <a:pt x="5593" y="4253650"/>
                </a:lnTo>
                <a:lnTo>
                  <a:pt x="1411" y="4205545"/>
                </a:lnTo>
                <a:lnTo>
                  <a:pt x="0" y="4156697"/>
                </a:lnTo>
                <a:lnTo>
                  <a:pt x="0" y="831341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64553" y="1768139"/>
            <a:ext cx="530352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  <a:tabLst>
                <a:tab pos="1270000" algn="l"/>
                <a:tab pos="2192655" algn="l"/>
                <a:tab pos="3134995" algn="l"/>
                <a:tab pos="3757295" algn="l"/>
                <a:tab pos="4862195" algn="l"/>
              </a:tabLst>
            </a:pPr>
            <a:r>
              <a:rPr dirty="0" sz="1800" spc="-5">
                <a:latin typeface="Calibri"/>
                <a:cs typeface="Calibri"/>
              </a:rPr>
              <a:t>8</a:t>
            </a:r>
            <a:r>
              <a:rPr dirty="0" sz="1800">
                <a:latin typeface="Calibri"/>
                <a:cs typeface="Calibri"/>
              </a:rPr>
              <a:t>. 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Kegiatan	</a:t>
            </a:r>
            <a:r>
              <a:rPr dirty="0" sz="1800" spc="-5">
                <a:latin typeface="Calibri"/>
                <a:cs typeface="Calibri"/>
              </a:rPr>
              <a:t>Statis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>
                <a:latin typeface="Calibri"/>
                <a:cs typeface="Calibri"/>
              </a:rPr>
              <a:t>ik	</a:t>
            </a:r>
            <a:r>
              <a:rPr dirty="0" sz="1800" spc="-5">
                <a:latin typeface="Calibri"/>
                <a:cs typeface="Calibri"/>
              </a:rPr>
              <a:t>Sek</a:t>
            </a:r>
            <a:r>
              <a:rPr dirty="0" sz="1800" spc="-10">
                <a:latin typeface="Calibri"/>
                <a:cs typeface="Calibri"/>
              </a:rPr>
              <a:t>t</a:t>
            </a:r>
            <a:r>
              <a:rPr dirty="0" sz="1800" spc="-5">
                <a:latin typeface="Calibri"/>
                <a:cs typeface="Calibri"/>
              </a:rPr>
              <a:t>ora</a:t>
            </a:r>
            <a:r>
              <a:rPr dirty="0" sz="1800">
                <a:latin typeface="Calibri"/>
                <a:cs typeface="Calibri"/>
              </a:rPr>
              <a:t>l	yang	</a:t>
            </a:r>
            <a:r>
              <a:rPr dirty="0" sz="1800" b="1">
                <a:latin typeface="Calibri"/>
                <a:cs typeface="Calibri"/>
              </a:rPr>
              <a:t>dil</a:t>
            </a:r>
            <a:r>
              <a:rPr dirty="0" sz="1800" spc="-5" b="1">
                <a:latin typeface="Calibri"/>
                <a:cs typeface="Calibri"/>
              </a:rPr>
              <a:t>a</a:t>
            </a:r>
            <a:r>
              <a:rPr dirty="0" sz="1800" spc="-10" b="1">
                <a:latin typeface="Calibri"/>
                <a:cs typeface="Calibri"/>
              </a:rPr>
              <a:t>k</a:t>
            </a:r>
            <a:r>
              <a:rPr dirty="0" sz="1800" b="1">
                <a:latin typeface="Calibri"/>
                <a:cs typeface="Calibri"/>
              </a:rPr>
              <a:t>uk</a:t>
            </a:r>
            <a:r>
              <a:rPr dirty="0" sz="1800" spc="-10" b="1">
                <a:latin typeface="Calibri"/>
                <a:cs typeface="Calibri"/>
              </a:rPr>
              <a:t>a</a:t>
            </a:r>
            <a:r>
              <a:rPr dirty="0" sz="1800" b="1">
                <a:latin typeface="Calibri"/>
                <a:cs typeface="Calibri"/>
              </a:rPr>
              <a:t>n	o</a:t>
            </a:r>
            <a:r>
              <a:rPr dirty="0" sz="1800" spc="-10" b="1">
                <a:latin typeface="Calibri"/>
                <a:cs typeface="Calibri"/>
              </a:rPr>
              <a:t>le</a:t>
            </a:r>
            <a:r>
              <a:rPr dirty="0" sz="1800" b="1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325"/>
              </a:spcBef>
            </a:pPr>
            <a:r>
              <a:rPr dirty="0" sz="1800" spc="-5" b="1">
                <a:latin typeface="Calibri"/>
                <a:cs typeface="Calibri"/>
              </a:rPr>
              <a:t>Instansi</a:t>
            </a:r>
            <a:r>
              <a:rPr dirty="0" sz="1800" spc="18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Pusat</a:t>
            </a:r>
            <a:r>
              <a:rPr dirty="0" sz="1800" spc="-5">
                <a:latin typeface="Calibri"/>
                <a:cs typeface="Calibri"/>
              </a:rPr>
              <a:t>,</a:t>
            </a:r>
            <a:r>
              <a:rPr dirty="0" sz="1800" spc="1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namun</a:t>
            </a:r>
            <a:r>
              <a:rPr dirty="0" sz="1800" spc="204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sebagian</a:t>
            </a:r>
            <a:r>
              <a:rPr dirty="0" sz="1800" spc="19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proses</a:t>
            </a:r>
            <a:r>
              <a:rPr dirty="0" sz="1800" spc="19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dilakukan</a:t>
            </a:r>
            <a:r>
              <a:rPr dirty="0" sz="1800" spc="190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44207" y="2399030"/>
            <a:ext cx="424243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3135" algn="l"/>
                <a:tab pos="1062990" algn="l"/>
                <a:tab pos="2053589" algn="l"/>
                <a:tab pos="2118995" algn="l"/>
                <a:tab pos="2981960" algn="l"/>
                <a:tab pos="3686175" algn="l"/>
                <a:tab pos="3922395" algn="l"/>
              </a:tabLst>
            </a:pPr>
            <a:r>
              <a:rPr dirty="0" sz="1800" b="1">
                <a:latin typeface="Calibri"/>
                <a:cs typeface="Calibri"/>
              </a:rPr>
              <a:t>d</a:t>
            </a:r>
            <a:r>
              <a:rPr dirty="0" sz="1800" spc="-10" b="1">
                <a:latin typeface="Calibri"/>
                <a:cs typeface="Calibri"/>
              </a:rPr>
              <a:t>a</a:t>
            </a:r>
            <a:r>
              <a:rPr dirty="0" sz="1800" spc="-5" b="1">
                <a:latin typeface="Calibri"/>
                <a:cs typeface="Calibri"/>
              </a:rPr>
              <a:t>era</a:t>
            </a:r>
            <a:r>
              <a:rPr dirty="0" sz="1800" b="1">
                <a:latin typeface="Calibri"/>
                <a:cs typeface="Calibri"/>
              </a:rPr>
              <a:t>h	</a:t>
            </a:r>
            <a:r>
              <a:rPr dirty="0" sz="1800" spc="-5">
                <a:latin typeface="Calibri"/>
                <a:cs typeface="Calibri"/>
              </a:rPr>
              <a:t>(misaln</a:t>
            </a:r>
            <a:r>
              <a:rPr dirty="0" sz="1800">
                <a:latin typeface="Calibri"/>
                <a:cs typeface="Calibri"/>
              </a:rPr>
              <a:t>ya		</a:t>
            </a:r>
            <a:r>
              <a:rPr dirty="0" sz="1800" spc="-5">
                <a:latin typeface="Calibri"/>
                <a:cs typeface="Calibri"/>
              </a:rPr>
              <a:t>p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n</a:t>
            </a:r>
            <a:r>
              <a:rPr dirty="0" sz="1800" spc="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u</a:t>
            </a:r>
            <a:r>
              <a:rPr dirty="0" sz="1800" spc="5">
                <a:latin typeface="Calibri"/>
                <a:cs typeface="Calibri"/>
              </a:rPr>
              <a:t>m</a:t>
            </a:r>
            <a:r>
              <a:rPr dirty="0" sz="1800" spc="-5">
                <a:latin typeface="Calibri"/>
                <a:cs typeface="Calibri"/>
              </a:rPr>
              <a:t>p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lan	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 spc="5">
                <a:latin typeface="Calibri"/>
                <a:cs typeface="Calibri"/>
              </a:rPr>
              <a:t>)</a:t>
            </a:r>
            <a:r>
              <a:rPr dirty="0" sz="1800">
                <a:latin typeface="Calibri"/>
                <a:cs typeface="Calibri"/>
              </a:rPr>
              <a:t>,  </a:t>
            </a:r>
            <a:r>
              <a:rPr dirty="0" sz="1800">
                <a:latin typeface="Calibri"/>
                <a:cs typeface="Calibri"/>
              </a:rPr>
              <a:t>termasuk		</a:t>
            </a:r>
            <a:r>
              <a:rPr dirty="0" sz="1800" spc="-5" b="1">
                <a:latin typeface="Calibri"/>
                <a:cs typeface="Calibri"/>
              </a:rPr>
              <a:t>kegiatan	statistik	sektoral	</a:t>
            </a:r>
            <a:r>
              <a:rPr dirty="0" sz="1800" b="1">
                <a:latin typeface="Calibri"/>
                <a:cs typeface="Calibri"/>
              </a:rPr>
              <a:t>di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08614" y="2399030"/>
            <a:ext cx="75946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800" spc="-5">
                <a:latin typeface="Calibri"/>
                <a:cs typeface="Calibri"/>
              </a:rPr>
              <a:t>maka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1800" b="1">
                <a:latin typeface="Calibri"/>
                <a:cs typeface="Calibri"/>
              </a:rPr>
              <a:t>I</a:t>
            </a:r>
            <a:r>
              <a:rPr dirty="0" sz="1800" spc="-10" b="1">
                <a:latin typeface="Calibri"/>
                <a:cs typeface="Calibri"/>
              </a:rPr>
              <a:t>n</a:t>
            </a:r>
            <a:r>
              <a:rPr dirty="0" sz="1800" b="1">
                <a:latin typeface="Calibri"/>
                <a:cs typeface="Calibri"/>
              </a:rPr>
              <a:t>st</a:t>
            </a:r>
            <a:r>
              <a:rPr dirty="0" sz="1800" spc="-15" b="1">
                <a:latin typeface="Calibri"/>
                <a:cs typeface="Calibri"/>
              </a:rPr>
              <a:t>a</a:t>
            </a:r>
            <a:r>
              <a:rPr dirty="0" sz="1800" spc="-10" b="1">
                <a:latin typeface="Calibri"/>
                <a:cs typeface="Calibri"/>
              </a:rPr>
              <a:t>n</a:t>
            </a:r>
            <a:r>
              <a:rPr dirty="0" sz="1800" b="1">
                <a:latin typeface="Calibri"/>
                <a:cs typeface="Calibri"/>
              </a:rPr>
              <a:t>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4553" y="3029966"/>
            <a:ext cx="5304155" cy="3180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2100" marR="5080">
              <a:lnSpc>
                <a:spcPct val="114999"/>
              </a:lnSpc>
              <a:spcBef>
                <a:spcPts val="100"/>
              </a:spcBef>
            </a:pPr>
            <a:r>
              <a:rPr dirty="0" sz="1800" spc="-5" b="1">
                <a:latin typeface="Calibri"/>
                <a:cs typeface="Calibri"/>
              </a:rPr>
              <a:t>Pusat</a:t>
            </a:r>
            <a:r>
              <a:rPr dirty="0" sz="1800" spc="-5">
                <a:latin typeface="Calibri"/>
                <a:cs typeface="Calibri"/>
              </a:rPr>
              <a:t>. </a:t>
            </a:r>
            <a:r>
              <a:rPr dirty="0" sz="1800">
                <a:latin typeface="Calibri"/>
                <a:cs typeface="Calibri"/>
              </a:rPr>
              <a:t>Namun </a:t>
            </a:r>
            <a:r>
              <a:rPr dirty="0" sz="1800" spc="-5">
                <a:latin typeface="Calibri"/>
                <a:cs typeface="Calibri"/>
              </a:rPr>
              <a:t>jika Instansi Daerah juga </a:t>
            </a:r>
            <a:r>
              <a:rPr dirty="0" sz="1800" spc="-5" b="1">
                <a:latin typeface="Calibri"/>
                <a:cs typeface="Calibri"/>
              </a:rPr>
              <a:t>memiliki </a:t>
            </a:r>
            <a:r>
              <a:rPr dirty="0" sz="1800" b="1">
                <a:latin typeface="Calibri"/>
                <a:cs typeface="Calibri"/>
              </a:rPr>
              <a:t>data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dari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kegiatan</a:t>
            </a:r>
            <a:r>
              <a:rPr dirty="0" sz="1800">
                <a:latin typeface="Calibri"/>
                <a:cs typeface="Calibri"/>
              </a:rPr>
              <a:t> tersebut,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melakukan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pengolahan,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penyajian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analisis</a:t>
            </a:r>
            <a:r>
              <a:rPr dirty="0" sz="1800" spc="-5">
                <a:latin typeface="Calibri"/>
                <a:cs typeface="Calibri"/>
              </a:rPr>
              <a:t>,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maka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dapat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dicatat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juga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sebagai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kegiatan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statistik</a:t>
            </a:r>
            <a:r>
              <a:rPr dirty="0" sz="1800" spc="-2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sektoral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di</a:t>
            </a:r>
            <a:r>
              <a:rPr dirty="0" sz="1800" spc="-5" b="1">
                <a:latin typeface="Calibri"/>
                <a:cs typeface="Calibri"/>
              </a:rPr>
              <a:t> daerah</a:t>
            </a:r>
            <a:r>
              <a:rPr dirty="0" sz="1800" spc="-5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libri"/>
              <a:cs typeface="Calibri"/>
            </a:endParaRPr>
          </a:p>
          <a:p>
            <a:pPr algn="just" marL="292100" marR="5080" indent="-280035">
              <a:lnSpc>
                <a:spcPct val="114999"/>
              </a:lnSpc>
            </a:pPr>
            <a:r>
              <a:rPr dirty="0" sz="1800" spc="-5">
                <a:latin typeface="Calibri"/>
                <a:cs typeface="Calibri"/>
              </a:rPr>
              <a:t>9.</a:t>
            </a:r>
            <a:r>
              <a:rPr dirty="0" sz="1800">
                <a:latin typeface="Calibri"/>
                <a:cs typeface="Calibri"/>
              </a:rPr>
              <a:t> Kegiatan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>
                <a:latin typeface="Calibri"/>
                <a:cs typeface="Calibri"/>
              </a:rPr>
              <a:t> yang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dievaluasi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adalah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kegiatan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yang</a:t>
            </a:r>
            <a:r>
              <a:rPr dirty="0" sz="1800">
                <a:latin typeface="Calibri"/>
                <a:cs typeface="Calibri"/>
              </a:rPr>
              <a:t> menghasilkan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>
                <a:latin typeface="Calibri"/>
                <a:cs typeface="Calibri"/>
              </a:rPr>
              <a:t> yang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bersifat </a:t>
            </a:r>
            <a:r>
              <a:rPr dirty="0" sz="1800" spc="-5" b="1">
                <a:latin typeface="Calibri"/>
                <a:cs typeface="Calibri"/>
              </a:rPr>
              <a:t>kontinu </a:t>
            </a:r>
            <a:r>
              <a:rPr dirty="0" sz="1800" spc="-5">
                <a:latin typeface="Calibri"/>
                <a:cs typeface="Calibri"/>
              </a:rPr>
              <a:t>dan </a:t>
            </a:r>
            <a:r>
              <a:rPr dirty="0" sz="1800">
                <a:latin typeface="Calibri"/>
                <a:cs typeface="Calibri"/>
              </a:rPr>
              <a:t>digunakan untuk </a:t>
            </a:r>
            <a:r>
              <a:rPr dirty="0" sz="1800" spc="-5" b="1">
                <a:latin typeface="Calibri"/>
                <a:cs typeface="Calibri"/>
              </a:rPr>
              <a:t>perencanaan, 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pelaksanaan,</a:t>
            </a:r>
            <a:r>
              <a:rPr dirty="0" sz="1800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evaluasi,</a:t>
            </a:r>
            <a:r>
              <a:rPr dirty="0" sz="1800" b="1">
                <a:latin typeface="Calibri"/>
                <a:cs typeface="Calibri"/>
              </a:rPr>
              <a:t> dan</a:t>
            </a:r>
            <a:r>
              <a:rPr dirty="0" sz="1800" spc="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pengendalian </a:t>
            </a:r>
            <a:r>
              <a:rPr dirty="0" sz="1800" spc="-39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pembangunan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5" b="1">
                <a:latin typeface="Calibri"/>
                <a:cs typeface="Calibri"/>
              </a:rPr>
              <a:t>nasional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54876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00"/>
              <a:t>ORGANISASI</a:t>
            </a:r>
            <a:r>
              <a:rPr dirty="0" spc="-325"/>
              <a:t> </a:t>
            </a:r>
            <a:r>
              <a:rPr dirty="0" spc="335"/>
              <a:t>YANG</a:t>
            </a:r>
            <a:r>
              <a:rPr dirty="0" spc="-310"/>
              <a:t> </a:t>
            </a:r>
            <a:r>
              <a:rPr dirty="0" spc="75"/>
              <a:t>DINILAI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99744" y="1543068"/>
            <a:ext cx="1738893" cy="151940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347976" y="1617471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34409" y="1323975"/>
            <a:ext cx="0" cy="4300855"/>
          </a:xfrm>
          <a:custGeom>
            <a:avLst/>
            <a:gdLst/>
            <a:ahLst/>
            <a:cxnLst/>
            <a:rect l="l" t="t" r="r" b="b"/>
            <a:pathLst>
              <a:path w="0" h="4300855">
                <a:moveTo>
                  <a:pt x="0" y="0"/>
                </a:moveTo>
                <a:lnTo>
                  <a:pt x="0" y="4300804"/>
                </a:lnTo>
              </a:path>
            </a:pathLst>
          </a:custGeom>
          <a:ln w="9906">
            <a:solidFill>
              <a:srgbClr val="AFAFA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3275" y="3021329"/>
            <a:ext cx="3173730" cy="414655"/>
          </a:xfrm>
          <a:custGeom>
            <a:avLst/>
            <a:gdLst/>
            <a:ahLst/>
            <a:cxnLst/>
            <a:rect l="l" t="t" r="r" b="b"/>
            <a:pathLst>
              <a:path w="3173729" h="414654">
                <a:moveTo>
                  <a:pt x="2966466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4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8"/>
                </a:lnTo>
                <a:lnTo>
                  <a:pt x="2966466" y="414528"/>
                </a:lnTo>
                <a:lnTo>
                  <a:pt x="3013976" y="409051"/>
                </a:lnTo>
                <a:lnTo>
                  <a:pt x="3057597" y="393454"/>
                </a:lnTo>
                <a:lnTo>
                  <a:pt x="3096081" y="368981"/>
                </a:lnTo>
                <a:lnTo>
                  <a:pt x="3128183" y="336879"/>
                </a:lnTo>
                <a:lnTo>
                  <a:pt x="3152656" y="298395"/>
                </a:lnTo>
                <a:lnTo>
                  <a:pt x="3168253" y="254774"/>
                </a:lnTo>
                <a:lnTo>
                  <a:pt x="3173729" y="207264"/>
                </a:lnTo>
                <a:lnTo>
                  <a:pt x="3168253" y="159753"/>
                </a:lnTo>
                <a:lnTo>
                  <a:pt x="3152656" y="116132"/>
                </a:lnTo>
                <a:lnTo>
                  <a:pt x="3128183" y="77648"/>
                </a:lnTo>
                <a:lnTo>
                  <a:pt x="3096081" y="45546"/>
                </a:lnTo>
                <a:lnTo>
                  <a:pt x="3057597" y="21073"/>
                </a:lnTo>
                <a:lnTo>
                  <a:pt x="3013976" y="5476"/>
                </a:lnTo>
                <a:lnTo>
                  <a:pt x="2966466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20469" y="3064764"/>
            <a:ext cx="133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Instansi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Pusat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01490" y="3021329"/>
            <a:ext cx="3173095" cy="414655"/>
          </a:xfrm>
          <a:custGeom>
            <a:avLst/>
            <a:gdLst/>
            <a:ahLst/>
            <a:cxnLst/>
            <a:rect l="l" t="t" r="r" b="b"/>
            <a:pathLst>
              <a:path w="3173095" h="414654">
                <a:moveTo>
                  <a:pt x="296570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4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8"/>
                </a:lnTo>
                <a:lnTo>
                  <a:pt x="2965704" y="414528"/>
                </a:lnTo>
                <a:lnTo>
                  <a:pt x="3013214" y="409051"/>
                </a:lnTo>
                <a:lnTo>
                  <a:pt x="3056835" y="393454"/>
                </a:lnTo>
                <a:lnTo>
                  <a:pt x="3095319" y="368981"/>
                </a:lnTo>
                <a:lnTo>
                  <a:pt x="3127421" y="336879"/>
                </a:lnTo>
                <a:lnTo>
                  <a:pt x="3151894" y="298395"/>
                </a:lnTo>
                <a:lnTo>
                  <a:pt x="3167491" y="254774"/>
                </a:lnTo>
                <a:lnTo>
                  <a:pt x="3172967" y="207264"/>
                </a:lnTo>
                <a:lnTo>
                  <a:pt x="3167491" y="159753"/>
                </a:lnTo>
                <a:lnTo>
                  <a:pt x="3151894" y="116132"/>
                </a:lnTo>
                <a:lnTo>
                  <a:pt x="3127421" y="77648"/>
                </a:lnTo>
                <a:lnTo>
                  <a:pt x="3095319" y="45546"/>
                </a:lnTo>
                <a:lnTo>
                  <a:pt x="3056835" y="21073"/>
                </a:lnTo>
                <a:lnTo>
                  <a:pt x="3013214" y="5476"/>
                </a:lnTo>
                <a:lnTo>
                  <a:pt x="296570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33365" y="3064764"/>
            <a:ext cx="2111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Pemerintahan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Daerah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67728" y="1495666"/>
            <a:ext cx="1855470" cy="1605915"/>
            <a:chOff x="4867728" y="1495666"/>
            <a:chExt cx="1855470" cy="1605915"/>
          </a:xfrm>
        </p:grpSpPr>
        <p:sp>
          <p:nvSpPr>
            <p:cNvPr id="25" name="object 25"/>
            <p:cNvSpPr/>
            <p:nvPr/>
          </p:nvSpPr>
          <p:spPr>
            <a:xfrm>
              <a:off x="5279135" y="1525523"/>
              <a:ext cx="1443990" cy="1370330"/>
            </a:xfrm>
            <a:custGeom>
              <a:avLst/>
              <a:gdLst/>
              <a:ahLst/>
              <a:cxnLst/>
              <a:rect l="l" t="t" r="r" b="b"/>
              <a:pathLst>
                <a:path w="1443990" h="1370330">
                  <a:moveTo>
                    <a:pt x="1215643" y="0"/>
                  </a:moveTo>
                  <a:lnTo>
                    <a:pt x="228346" y="0"/>
                  </a:lnTo>
                  <a:lnTo>
                    <a:pt x="182326" y="4639"/>
                  </a:lnTo>
                  <a:lnTo>
                    <a:pt x="139463" y="17944"/>
                  </a:lnTo>
                  <a:lnTo>
                    <a:pt x="100676" y="38998"/>
                  </a:lnTo>
                  <a:lnTo>
                    <a:pt x="66881" y="66881"/>
                  </a:lnTo>
                  <a:lnTo>
                    <a:pt x="38998" y="100676"/>
                  </a:lnTo>
                  <a:lnTo>
                    <a:pt x="17944" y="139463"/>
                  </a:lnTo>
                  <a:lnTo>
                    <a:pt x="4639" y="182326"/>
                  </a:lnTo>
                  <a:lnTo>
                    <a:pt x="0" y="228346"/>
                  </a:lnTo>
                  <a:lnTo>
                    <a:pt x="0" y="1141729"/>
                  </a:lnTo>
                  <a:lnTo>
                    <a:pt x="4639" y="1187749"/>
                  </a:lnTo>
                  <a:lnTo>
                    <a:pt x="17944" y="1230612"/>
                  </a:lnTo>
                  <a:lnTo>
                    <a:pt x="38998" y="1269399"/>
                  </a:lnTo>
                  <a:lnTo>
                    <a:pt x="66881" y="1303194"/>
                  </a:lnTo>
                  <a:lnTo>
                    <a:pt x="100676" y="1331077"/>
                  </a:lnTo>
                  <a:lnTo>
                    <a:pt x="139463" y="1352131"/>
                  </a:lnTo>
                  <a:lnTo>
                    <a:pt x="182326" y="1365436"/>
                  </a:lnTo>
                  <a:lnTo>
                    <a:pt x="228346" y="1370076"/>
                  </a:lnTo>
                  <a:lnTo>
                    <a:pt x="1215643" y="1370076"/>
                  </a:lnTo>
                  <a:lnTo>
                    <a:pt x="1261663" y="1365436"/>
                  </a:lnTo>
                  <a:lnTo>
                    <a:pt x="1304526" y="1352131"/>
                  </a:lnTo>
                  <a:lnTo>
                    <a:pt x="1343313" y="1331077"/>
                  </a:lnTo>
                  <a:lnTo>
                    <a:pt x="1377108" y="1303194"/>
                  </a:lnTo>
                  <a:lnTo>
                    <a:pt x="1404991" y="1269399"/>
                  </a:lnTo>
                  <a:lnTo>
                    <a:pt x="1426045" y="1230612"/>
                  </a:lnTo>
                  <a:lnTo>
                    <a:pt x="1439350" y="1187749"/>
                  </a:lnTo>
                  <a:lnTo>
                    <a:pt x="1443989" y="1141729"/>
                  </a:lnTo>
                  <a:lnTo>
                    <a:pt x="1443989" y="228346"/>
                  </a:lnTo>
                  <a:lnTo>
                    <a:pt x="1439350" y="182326"/>
                  </a:lnTo>
                  <a:lnTo>
                    <a:pt x="1426045" y="139463"/>
                  </a:lnTo>
                  <a:lnTo>
                    <a:pt x="1404991" y="100676"/>
                  </a:lnTo>
                  <a:lnTo>
                    <a:pt x="1377108" y="66881"/>
                  </a:lnTo>
                  <a:lnTo>
                    <a:pt x="1343313" y="38998"/>
                  </a:lnTo>
                  <a:lnTo>
                    <a:pt x="1304526" y="17944"/>
                  </a:lnTo>
                  <a:lnTo>
                    <a:pt x="1261663" y="4639"/>
                  </a:lnTo>
                  <a:lnTo>
                    <a:pt x="121564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14771" y="2484119"/>
              <a:ext cx="312420" cy="548005"/>
            </a:xfrm>
            <a:custGeom>
              <a:avLst/>
              <a:gdLst/>
              <a:ahLst/>
              <a:cxnLst/>
              <a:rect l="l" t="t" r="r" b="b"/>
              <a:pathLst>
                <a:path w="312420" h="548005">
                  <a:moveTo>
                    <a:pt x="186308" y="0"/>
                  </a:moveTo>
                  <a:lnTo>
                    <a:pt x="0" y="547877"/>
                  </a:lnTo>
                  <a:lnTo>
                    <a:pt x="164464" y="547877"/>
                  </a:lnTo>
                  <a:lnTo>
                    <a:pt x="312419" y="33146"/>
                  </a:lnTo>
                  <a:lnTo>
                    <a:pt x="186308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80125" y="2149601"/>
              <a:ext cx="349250" cy="436880"/>
            </a:xfrm>
            <a:custGeom>
              <a:avLst/>
              <a:gdLst/>
              <a:ahLst/>
              <a:cxnLst/>
              <a:rect l="l" t="t" r="r" b="b"/>
              <a:pathLst>
                <a:path w="349250" h="436880">
                  <a:moveTo>
                    <a:pt x="248031" y="0"/>
                  </a:moveTo>
                  <a:lnTo>
                    <a:pt x="175021" y="22494"/>
                  </a:lnTo>
                  <a:lnTo>
                    <a:pt x="141285" y="50845"/>
                  </a:lnTo>
                  <a:lnTo>
                    <a:pt x="112395" y="90805"/>
                  </a:lnTo>
                  <a:lnTo>
                    <a:pt x="87111" y="139093"/>
                  </a:lnTo>
                  <a:lnTo>
                    <a:pt x="63230" y="187979"/>
                  </a:lnTo>
                  <a:lnTo>
                    <a:pt x="40751" y="237511"/>
                  </a:lnTo>
                  <a:lnTo>
                    <a:pt x="19674" y="287738"/>
                  </a:lnTo>
                  <a:lnTo>
                    <a:pt x="0" y="338709"/>
                  </a:lnTo>
                  <a:lnTo>
                    <a:pt x="186182" y="436625"/>
                  </a:lnTo>
                  <a:lnTo>
                    <a:pt x="216229" y="392797"/>
                  </a:lnTo>
                  <a:lnTo>
                    <a:pt x="279876" y="289448"/>
                  </a:lnTo>
                  <a:lnTo>
                    <a:pt x="337379" y="168788"/>
                  </a:lnTo>
                  <a:lnTo>
                    <a:pt x="348996" y="73025"/>
                  </a:lnTo>
                  <a:lnTo>
                    <a:pt x="332059" y="41255"/>
                  </a:lnTo>
                  <a:lnTo>
                    <a:pt x="308467" y="18415"/>
                  </a:lnTo>
                  <a:lnTo>
                    <a:pt x="279898" y="4623"/>
                  </a:lnTo>
                  <a:lnTo>
                    <a:pt x="248031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92139" y="2226563"/>
              <a:ext cx="239395" cy="360045"/>
            </a:xfrm>
            <a:custGeom>
              <a:avLst/>
              <a:gdLst/>
              <a:ahLst/>
              <a:cxnLst/>
              <a:rect l="l" t="t" r="r" b="b"/>
              <a:pathLst>
                <a:path w="239395" h="360044">
                  <a:moveTo>
                    <a:pt x="207137" y="0"/>
                  </a:moveTo>
                  <a:lnTo>
                    <a:pt x="154368" y="18875"/>
                  </a:lnTo>
                  <a:lnTo>
                    <a:pt x="98551" y="80518"/>
                  </a:lnTo>
                  <a:lnTo>
                    <a:pt x="68844" y="131426"/>
                  </a:lnTo>
                  <a:lnTo>
                    <a:pt x="42611" y="187620"/>
                  </a:lnTo>
                  <a:lnTo>
                    <a:pt x="21376" y="242375"/>
                  </a:lnTo>
                  <a:lnTo>
                    <a:pt x="6664" y="288968"/>
                  </a:lnTo>
                  <a:lnTo>
                    <a:pt x="0" y="320675"/>
                  </a:lnTo>
                  <a:lnTo>
                    <a:pt x="73913" y="359663"/>
                  </a:lnTo>
                  <a:lnTo>
                    <a:pt x="101893" y="318972"/>
                  </a:lnTo>
                  <a:lnTo>
                    <a:pt x="162306" y="221773"/>
                  </a:lnTo>
                  <a:lnTo>
                    <a:pt x="219860" y="105382"/>
                  </a:lnTo>
                  <a:lnTo>
                    <a:pt x="239268" y="7112"/>
                  </a:lnTo>
                  <a:lnTo>
                    <a:pt x="231407" y="4071"/>
                  </a:lnTo>
                  <a:lnTo>
                    <a:pt x="223440" y="1841"/>
                  </a:lnTo>
                  <a:lnTo>
                    <a:pt x="215354" y="468"/>
                  </a:lnTo>
                  <a:lnTo>
                    <a:pt x="207137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727440" y="2120645"/>
              <a:ext cx="682625" cy="911860"/>
            </a:xfrm>
            <a:custGeom>
              <a:avLst/>
              <a:gdLst/>
              <a:ahLst/>
              <a:cxnLst/>
              <a:rect l="l" t="t" r="r" b="b"/>
              <a:pathLst>
                <a:path w="682625" h="911860">
                  <a:moveTo>
                    <a:pt x="365892" y="0"/>
                  </a:moveTo>
                  <a:lnTo>
                    <a:pt x="304028" y="841"/>
                  </a:lnTo>
                  <a:lnTo>
                    <a:pt x="242448" y="3301"/>
                  </a:lnTo>
                  <a:lnTo>
                    <a:pt x="200292" y="8034"/>
                  </a:lnTo>
                  <a:lnTo>
                    <a:pt x="158279" y="14112"/>
                  </a:lnTo>
                  <a:lnTo>
                    <a:pt x="116504" y="21643"/>
                  </a:lnTo>
                  <a:lnTo>
                    <a:pt x="75062" y="30733"/>
                  </a:lnTo>
                  <a:lnTo>
                    <a:pt x="54867" y="87731"/>
                  </a:lnTo>
                  <a:lnTo>
                    <a:pt x="17992" y="256111"/>
                  </a:lnTo>
                  <a:lnTo>
                    <a:pt x="0" y="531957"/>
                  </a:lnTo>
                  <a:lnTo>
                    <a:pt x="36454" y="911351"/>
                  </a:lnTo>
                  <a:lnTo>
                    <a:pt x="615828" y="911351"/>
                  </a:lnTo>
                  <a:lnTo>
                    <a:pt x="616581" y="894324"/>
                  </a:lnTo>
                  <a:lnTo>
                    <a:pt x="616639" y="871668"/>
                  </a:lnTo>
                  <a:lnTo>
                    <a:pt x="613839" y="731679"/>
                  </a:lnTo>
                  <a:lnTo>
                    <a:pt x="613356" y="686075"/>
                  </a:lnTo>
                  <a:lnTo>
                    <a:pt x="613351" y="636921"/>
                  </a:lnTo>
                  <a:lnTo>
                    <a:pt x="614019" y="584565"/>
                  </a:lnTo>
                  <a:lnTo>
                    <a:pt x="615554" y="529352"/>
                  </a:lnTo>
                  <a:lnTo>
                    <a:pt x="618152" y="471629"/>
                  </a:lnTo>
                  <a:lnTo>
                    <a:pt x="622009" y="411743"/>
                  </a:lnTo>
                  <a:lnTo>
                    <a:pt x="627319" y="350041"/>
                  </a:lnTo>
                  <a:lnTo>
                    <a:pt x="634278" y="286869"/>
                  </a:lnTo>
                  <a:lnTo>
                    <a:pt x="643081" y="222573"/>
                  </a:lnTo>
                  <a:lnTo>
                    <a:pt x="653922" y="157502"/>
                  </a:lnTo>
                  <a:lnTo>
                    <a:pt x="666998" y="92000"/>
                  </a:lnTo>
                  <a:lnTo>
                    <a:pt x="682503" y="26415"/>
                  </a:lnTo>
                  <a:lnTo>
                    <a:pt x="634694" y="18125"/>
                  </a:lnTo>
                  <a:lnTo>
                    <a:pt x="586349" y="11525"/>
                  </a:lnTo>
                  <a:lnTo>
                    <a:pt x="537789" y="6592"/>
                  </a:lnTo>
                  <a:lnTo>
                    <a:pt x="489336" y="3301"/>
                  </a:lnTo>
                  <a:lnTo>
                    <a:pt x="427757" y="841"/>
                  </a:lnTo>
                  <a:lnTo>
                    <a:pt x="396843" y="212"/>
                  </a:lnTo>
                  <a:lnTo>
                    <a:pt x="365892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276617" y="2184654"/>
              <a:ext cx="124460" cy="464820"/>
            </a:xfrm>
            <a:custGeom>
              <a:avLst/>
              <a:gdLst/>
              <a:ahLst/>
              <a:cxnLst/>
              <a:rect l="l" t="t" r="r" b="b"/>
              <a:pathLst>
                <a:path w="124460" h="464819">
                  <a:moveTo>
                    <a:pt x="108561" y="0"/>
                  </a:moveTo>
                  <a:lnTo>
                    <a:pt x="99671" y="0"/>
                  </a:lnTo>
                  <a:lnTo>
                    <a:pt x="69875" y="2478"/>
                  </a:lnTo>
                  <a:lnTo>
                    <a:pt x="17000" y="30057"/>
                  </a:lnTo>
                  <a:lnTo>
                    <a:pt x="240" y="89082"/>
                  </a:lnTo>
                  <a:lnTo>
                    <a:pt x="0" y="125599"/>
                  </a:lnTo>
                  <a:lnTo>
                    <a:pt x="2724" y="169110"/>
                  </a:lnTo>
                  <a:lnTo>
                    <a:pt x="8580" y="218852"/>
                  </a:lnTo>
                  <a:lnTo>
                    <a:pt x="17734" y="274059"/>
                  </a:lnTo>
                  <a:lnTo>
                    <a:pt x="30352" y="333966"/>
                  </a:lnTo>
                  <a:lnTo>
                    <a:pt x="46603" y="397808"/>
                  </a:lnTo>
                  <a:lnTo>
                    <a:pt x="66651" y="464820"/>
                  </a:lnTo>
                  <a:lnTo>
                    <a:pt x="68778" y="412966"/>
                  </a:lnTo>
                  <a:lnTo>
                    <a:pt x="72016" y="361140"/>
                  </a:lnTo>
                  <a:lnTo>
                    <a:pt x="76345" y="309372"/>
                  </a:lnTo>
                  <a:lnTo>
                    <a:pt x="81746" y="257687"/>
                  </a:lnTo>
                  <a:lnTo>
                    <a:pt x="88201" y="206116"/>
                  </a:lnTo>
                  <a:lnTo>
                    <a:pt x="95691" y="154686"/>
                  </a:lnTo>
                  <a:lnTo>
                    <a:pt x="104197" y="103425"/>
                  </a:lnTo>
                  <a:lnTo>
                    <a:pt x="113700" y="52361"/>
                  </a:lnTo>
                  <a:lnTo>
                    <a:pt x="124182" y="1524"/>
                  </a:lnTo>
                  <a:lnTo>
                    <a:pt x="117070" y="635"/>
                  </a:lnTo>
                  <a:lnTo>
                    <a:pt x="108561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947187" y="1860803"/>
              <a:ext cx="270510" cy="325755"/>
            </a:xfrm>
            <a:custGeom>
              <a:avLst/>
              <a:gdLst/>
              <a:ahLst/>
              <a:cxnLst/>
              <a:rect l="l" t="t" r="r" b="b"/>
              <a:pathLst>
                <a:path w="270510" h="325755">
                  <a:moveTo>
                    <a:pt x="254730" y="0"/>
                  </a:moveTo>
                  <a:lnTo>
                    <a:pt x="98774" y="122174"/>
                  </a:lnTo>
                  <a:lnTo>
                    <a:pt x="104798" y="166203"/>
                  </a:lnTo>
                  <a:lnTo>
                    <a:pt x="98869" y="207232"/>
                  </a:lnTo>
                  <a:lnTo>
                    <a:pt x="73842" y="240974"/>
                  </a:lnTo>
                  <a:lnTo>
                    <a:pt x="22574" y="263144"/>
                  </a:lnTo>
                  <a:lnTo>
                    <a:pt x="11727" y="272867"/>
                  </a:lnTo>
                  <a:lnTo>
                    <a:pt x="0" y="294259"/>
                  </a:lnTo>
                  <a:lnTo>
                    <a:pt x="18609" y="315650"/>
                  </a:lnTo>
                  <a:lnTo>
                    <a:pt x="98774" y="325374"/>
                  </a:lnTo>
                  <a:lnTo>
                    <a:pt x="187834" y="315650"/>
                  </a:lnTo>
                  <a:lnTo>
                    <a:pt x="239760" y="294259"/>
                  </a:lnTo>
                  <a:lnTo>
                    <a:pt x="263991" y="272867"/>
                  </a:lnTo>
                  <a:lnTo>
                    <a:pt x="269970" y="263144"/>
                  </a:lnTo>
                  <a:lnTo>
                    <a:pt x="248882" y="231489"/>
                  </a:lnTo>
                  <a:lnTo>
                    <a:pt x="238135" y="189277"/>
                  </a:lnTo>
                  <a:lnTo>
                    <a:pt x="235537" y="140763"/>
                  </a:lnTo>
                  <a:lnTo>
                    <a:pt x="238897" y="90207"/>
                  </a:lnTo>
                  <a:lnTo>
                    <a:pt x="246025" y="41867"/>
                  </a:lnTo>
                  <a:lnTo>
                    <a:pt x="254730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997701" y="2186177"/>
              <a:ext cx="86995" cy="89535"/>
            </a:xfrm>
            <a:custGeom>
              <a:avLst/>
              <a:gdLst/>
              <a:ahLst/>
              <a:cxnLst/>
              <a:rect l="l" t="t" r="r" b="b"/>
              <a:pathLst>
                <a:path w="86995" h="89535">
                  <a:moveTo>
                    <a:pt x="44576" y="0"/>
                  </a:moveTo>
                  <a:lnTo>
                    <a:pt x="0" y="44576"/>
                  </a:lnTo>
                  <a:lnTo>
                    <a:pt x="21082" y="86868"/>
                  </a:lnTo>
                  <a:lnTo>
                    <a:pt x="56387" y="89154"/>
                  </a:lnTo>
                  <a:lnTo>
                    <a:pt x="86868" y="47879"/>
                  </a:lnTo>
                  <a:lnTo>
                    <a:pt x="44576" y="0"/>
                  </a:lnTo>
                  <a:close/>
                </a:path>
              </a:pathLst>
            </a:custGeom>
            <a:solidFill>
              <a:srgbClr val="0D93F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46469" y="1910333"/>
              <a:ext cx="93916" cy="1135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43226" y="1601723"/>
              <a:ext cx="118039" cy="2011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906642" y="1602485"/>
              <a:ext cx="338455" cy="396240"/>
            </a:xfrm>
            <a:custGeom>
              <a:avLst/>
              <a:gdLst/>
              <a:ahLst/>
              <a:cxnLst/>
              <a:rect l="l" t="t" r="r" b="b"/>
              <a:pathLst>
                <a:path w="338454" h="396239">
                  <a:moveTo>
                    <a:pt x="196850" y="0"/>
                  </a:moveTo>
                  <a:lnTo>
                    <a:pt x="123583" y="17521"/>
                  </a:lnTo>
                  <a:lnTo>
                    <a:pt x="85712" y="44771"/>
                  </a:lnTo>
                  <a:lnTo>
                    <a:pt x="54915" y="81310"/>
                  </a:lnTo>
                  <a:lnTo>
                    <a:pt x="31070" y="124030"/>
                  </a:lnTo>
                  <a:lnTo>
                    <a:pt x="14052" y="169821"/>
                  </a:lnTo>
                  <a:lnTo>
                    <a:pt x="3737" y="215578"/>
                  </a:lnTo>
                  <a:lnTo>
                    <a:pt x="0" y="258190"/>
                  </a:lnTo>
                  <a:lnTo>
                    <a:pt x="6417" y="303467"/>
                  </a:lnTo>
                  <a:lnTo>
                    <a:pt x="26800" y="341568"/>
                  </a:lnTo>
                  <a:lnTo>
                    <a:pt x="58046" y="370835"/>
                  </a:lnTo>
                  <a:lnTo>
                    <a:pt x="97052" y="389612"/>
                  </a:lnTo>
                  <a:lnTo>
                    <a:pt x="140716" y="396239"/>
                  </a:lnTo>
                  <a:lnTo>
                    <a:pt x="159869" y="394960"/>
                  </a:lnTo>
                  <a:lnTo>
                    <a:pt x="198080" y="384399"/>
                  </a:lnTo>
                  <a:lnTo>
                    <a:pt x="250989" y="348470"/>
                  </a:lnTo>
                  <a:lnTo>
                    <a:pt x="276093" y="316538"/>
                  </a:lnTo>
                  <a:lnTo>
                    <a:pt x="295400" y="278151"/>
                  </a:lnTo>
                  <a:lnTo>
                    <a:pt x="312336" y="232351"/>
                  </a:lnTo>
                  <a:lnTo>
                    <a:pt x="330327" y="178180"/>
                  </a:lnTo>
                  <a:lnTo>
                    <a:pt x="338105" y="134070"/>
                  </a:lnTo>
                  <a:lnTo>
                    <a:pt x="330914" y="92418"/>
                  </a:lnTo>
                  <a:lnTo>
                    <a:pt x="310975" y="55705"/>
                  </a:lnTo>
                  <a:lnTo>
                    <a:pt x="280505" y="26411"/>
                  </a:lnTo>
                  <a:lnTo>
                    <a:pt x="241723" y="7016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37593" y="1506473"/>
              <a:ext cx="506730" cy="401955"/>
            </a:xfrm>
            <a:custGeom>
              <a:avLst/>
              <a:gdLst/>
              <a:ahLst/>
              <a:cxnLst/>
              <a:rect l="l" t="t" r="r" b="b"/>
              <a:pathLst>
                <a:path w="506729" h="401955">
                  <a:moveTo>
                    <a:pt x="506476" y="177419"/>
                  </a:moveTo>
                  <a:lnTo>
                    <a:pt x="495350" y="162242"/>
                  </a:lnTo>
                  <a:lnTo>
                    <a:pt x="480847" y="155676"/>
                  </a:lnTo>
                  <a:lnTo>
                    <a:pt x="474484" y="146202"/>
                  </a:lnTo>
                  <a:lnTo>
                    <a:pt x="486714" y="139598"/>
                  </a:lnTo>
                  <a:lnTo>
                    <a:pt x="498919" y="114681"/>
                  </a:lnTo>
                  <a:lnTo>
                    <a:pt x="504634" y="89585"/>
                  </a:lnTo>
                  <a:lnTo>
                    <a:pt x="506056" y="77724"/>
                  </a:lnTo>
                  <a:lnTo>
                    <a:pt x="489140" y="114439"/>
                  </a:lnTo>
                  <a:lnTo>
                    <a:pt x="476504" y="129476"/>
                  </a:lnTo>
                  <a:lnTo>
                    <a:pt x="481037" y="112141"/>
                  </a:lnTo>
                  <a:lnTo>
                    <a:pt x="487768" y="73748"/>
                  </a:lnTo>
                  <a:lnTo>
                    <a:pt x="470446" y="49580"/>
                  </a:lnTo>
                  <a:lnTo>
                    <a:pt x="434187" y="37007"/>
                  </a:lnTo>
                  <a:lnTo>
                    <a:pt x="384136" y="33401"/>
                  </a:lnTo>
                  <a:lnTo>
                    <a:pt x="327177" y="36004"/>
                  </a:lnTo>
                  <a:lnTo>
                    <a:pt x="266763" y="42214"/>
                  </a:lnTo>
                  <a:lnTo>
                    <a:pt x="207645" y="49618"/>
                  </a:lnTo>
                  <a:lnTo>
                    <a:pt x="154546" y="55829"/>
                  </a:lnTo>
                  <a:lnTo>
                    <a:pt x="112229" y="58420"/>
                  </a:lnTo>
                  <a:lnTo>
                    <a:pt x="104444" y="58254"/>
                  </a:lnTo>
                  <a:lnTo>
                    <a:pt x="97561" y="57721"/>
                  </a:lnTo>
                  <a:lnTo>
                    <a:pt x="91617" y="56819"/>
                  </a:lnTo>
                  <a:lnTo>
                    <a:pt x="86702" y="55499"/>
                  </a:lnTo>
                  <a:lnTo>
                    <a:pt x="72694" y="40779"/>
                  </a:lnTo>
                  <a:lnTo>
                    <a:pt x="85217" y="22377"/>
                  </a:lnTo>
                  <a:lnTo>
                    <a:pt x="106108" y="6654"/>
                  </a:lnTo>
                  <a:lnTo>
                    <a:pt x="117182" y="0"/>
                  </a:lnTo>
                  <a:lnTo>
                    <a:pt x="61455" y="19977"/>
                  </a:lnTo>
                  <a:lnTo>
                    <a:pt x="24523" y="40678"/>
                  </a:lnTo>
                  <a:lnTo>
                    <a:pt x="4622" y="61264"/>
                  </a:lnTo>
                  <a:lnTo>
                    <a:pt x="0" y="80924"/>
                  </a:lnTo>
                  <a:lnTo>
                    <a:pt x="8902" y="98856"/>
                  </a:lnTo>
                  <a:lnTo>
                    <a:pt x="29578" y="114223"/>
                  </a:lnTo>
                  <a:lnTo>
                    <a:pt x="60248" y="126212"/>
                  </a:lnTo>
                  <a:lnTo>
                    <a:pt x="99187" y="134010"/>
                  </a:lnTo>
                  <a:lnTo>
                    <a:pt x="144614" y="136779"/>
                  </a:lnTo>
                  <a:lnTo>
                    <a:pt x="179793" y="136271"/>
                  </a:lnTo>
                  <a:lnTo>
                    <a:pt x="254114" y="141084"/>
                  </a:lnTo>
                  <a:lnTo>
                    <a:pt x="308825" y="153987"/>
                  </a:lnTo>
                  <a:lnTo>
                    <a:pt x="343369" y="172732"/>
                  </a:lnTo>
                  <a:lnTo>
                    <a:pt x="357263" y="195059"/>
                  </a:lnTo>
                  <a:lnTo>
                    <a:pt x="349973" y="218694"/>
                  </a:lnTo>
                  <a:lnTo>
                    <a:pt x="323469" y="263283"/>
                  </a:lnTo>
                  <a:lnTo>
                    <a:pt x="309549" y="309422"/>
                  </a:lnTo>
                  <a:lnTo>
                    <a:pt x="307606" y="351485"/>
                  </a:lnTo>
                  <a:lnTo>
                    <a:pt x="337146" y="400685"/>
                  </a:lnTo>
                  <a:lnTo>
                    <a:pt x="341083" y="401574"/>
                  </a:lnTo>
                  <a:lnTo>
                    <a:pt x="343242" y="401574"/>
                  </a:lnTo>
                  <a:lnTo>
                    <a:pt x="416661" y="351904"/>
                  </a:lnTo>
                  <a:lnTo>
                    <a:pt x="455841" y="304723"/>
                  </a:lnTo>
                  <a:lnTo>
                    <a:pt x="487413" y="255866"/>
                  </a:lnTo>
                  <a:lnTo>
                    <a:pt x="504405" y="215265"/>
                  </a:lnTo>
                  <a:lnTo>
                    <a:pt x="506476" y="177419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43838" y="1519427"/>
              <a:ext cx="131587" cy="6705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7417" y="1824989"/>
              <a:ext cx="123858" cy="10363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5217" y="1688591"/>
              <a:ext cx="179070" cy="18288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00215" y="2218181"/>
              <a:ext cx="325120" cy="816610"/>
            </a:xfrm>
            <a:custGeom>
              <a:avLst/>
              <a:gdLst/>
              <a:ahLst/>
              <a:cxnLst/>
              <a:rect l="l" t="t" r="r" b="b"/>
              <a:pathLst>
                <a:path w="325120" h="816610">
                  <a:moveTo>
                    <a:pt x="138303" y="0"/>
                  </a:moveTo>
                  <a:lnTo>
                    <a:pt x="0" y="83312"/>
                  </a:lnTo>
                  <a:lnTo>
                    <a:pt x="25781" y="125475"/>
                  </a:lnTo>
                  <a:lnTo>
                    <a:pt x="44247" y="157997"/>
                  </a:lnTo>
                  <a:lnTo>
                    <a:pt x="50419" y="168782"/>
                  </a:lnTo>
                  <a:lnTo>
                    <a:pt x="63349" y="191085"/>
                  </a:lnTo>
                  <a:lnTo>
                    <a:pt x="75755" y="213185"/>
                  </a:lnTo>
                  <a:lnTo>
                    <a:pt x="87495" y="235309"/>
                  </a:lnTo>
                  <a:lnTo>
                    <a:pt x="98425" y="257682"/>
                  </a:lnTo>
                  <a:lnTo>
                    <a:pt x="109819" y="280108"/>
                  </a:lnTo>
                  <a:lnTo>
                    <a:pt x="131750" y="325102"/>
                  </a:lnTo>
                  <a:lnTo>
                    <a:pt x="150586" y="370077"/>
                  </a:lnTo>
                  <a:lnTo>
                    <a:pt x="167183" y="415035"/>
                  </a:lnTo>
                  <a:lnTo>
                    <a:pt x="175768" y="442975"/>
                  </a:lnTo>
                  <a:lnTo>
                    <a:pt x="176911" y="446404"/>
                  </a:lnTo>
                  <a:lnTo>
                    <a:pt x="176911" y="446913"/>
                  </a:lnTo>
                  <a:lnTo>
                    <a:pt x="176403" y="446913"/>
                  </a:lnTo>
                  <a:lnTo>
                    <a:pt x="176911" y="447420"/>
                  </a:lnTo>
                  <a:lnTo>
                    <a:pt x="178181" y="447420"/>
                  </a:lnTo>
                  <a:lnTo>
                    <a:pt x="178181" y="461898"/>
                  </a:lnTo>
                  <a:lnTo>
                    <a:pt x="168783" y="500760"/>
                  </a:lnTo>
                  <a:lnTo>
                    <a:pt x="152384" y="545449"/>
                  </a:lnTo>
                  <a:lnTo>
                    <a:pt x="132461" y="588517"/>
                  </a:lnTo>
                  <a:lnTo>
                    <a:pt x="108793" y="633636"/>
                  </a:lnTo>
                  <a:lnTo>
                    <a:pt x="83804" y="678862"/>
                  </a:lnTo>
                  <a:lnTo>
                    <a:pt x="57933" y="723874"/>
                  </a:lnTo>
                  <a:lnTo>
                    <a:pt x="31623" y="768350"/>
                  </a:lnTo>
                  <a:lnTo>
                    <a:pt x="94996" y="816101"/>
                  </a:lnTo>
                  <a:lnTo>
                    <a:pt x="134467" y="776799"/>
                  </a:lnTo>
                  <a:lnTo>
                    <a:pt x="171973" y="735615"/>
                  </a:lnTo>
                  <a:lnTo>
                    <a:pt x="207313" y="692765"/>
                  </a:lnTo>
                  <a:lnTo>
                    <a:pt x="240284" y="648462"/>
                  </a:lnTo>
                  <a:lnTo>
                    <a:pt x="271748" y="599154"/>
                  </a:lnTo>
                  <a:lnTo>
                    <a:pt x="298831" y="547369"/>
                  </a:lnTo>
                  <a:lnTo>
                    <a:pt x="315958" y="501917"/>
                  </a:lnTo>
                  <a:lnTo>
                    <a:pt x="324199" y="456386"/>
                  </a:lnTo>
                  <a:lnTo>
                    <a:pt x="324612" y="438530"/>
                  </a:lnTo>
                  <a:lnTo>
                    <a:pt x="323468" y="430783"/>
                  </a:lnTo>
                  <a:lnTo>
                    <a:pt x="322199" y="423037"/>
                  </a:lnTo>
                  <a:lnTo>
                    <a:pt x="321056" y="417448"/>
                  </a:lnTo>
                  <a:lnTo>
                    <a:pt x="321056" y="414146"/>
                  </a:lnTo>
                  <a:lnTo>
                    <a:pt x="306097" y="352329"/>
                  </a:lnTo>
                  <a:lnTo>
                    <a:pt x="289305" y="298259"/>
                  </a:lnTo>
                  <a:lnTo>
                    <a:pt x="269656" y="245236"/>
                  </a:lnTo>
                  <a:lnTo>
                    <a:pt x="247268" y="193166"/>
                  </a:lnTo>
                  <a:lnTo>
                    <a:pt x="222964" y="143954"/>
                  </a:lnTo>
                  <a:lnTo>
                    <a:pt x="196850" y="95503"/>
                  </a:lnTo>
                  <a:lnTo>
                    <a:pt x="175811" y="59410"/>
                  </a:lnTo>
                  <a:lnTo>
                    <a:pt x="168783" y="47751"/>
                  </a:lnTo>
                  <a:lnTo>
                    <a:pt x="161698" y="35611"/>
                  </a:lnTo>
                  <a:lnTo>
                    <a:pt x="154400" y="23875"/>
                  </a:lnTo>
                  <a:lnTo>
                    <a:pt x="146673" y="12140"/>
                  </a:lnTo>
                  <a:lnTo>
                    <a:pt x="138303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72199" y="2945891"/>
              <a:ext cx="230759" cy="15544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254244" y="2145029"/>
              <a:ext cx="363220" cy="468630"/>
            </a:xfrm>
            <a:custGeom>
              <a:avLst/>
              <a:gdLst/>
              <a:ahLst/>
              <a:cxnLst/>
              <a:rect l="l" t="t" r="r" b="b"/>
              <a:pathLst>
                <a:path w="363220" h="468630">
                  <a:moveTo>
                    <a:pt x="135397" y="121"/>
                  </a:moveTo>
                  <a:lnTo>
                    <a:pt x="84534" y="6067"/>
                  </a:lnTo>
                  <a:lnTo>
                    <a:pt x="47519" y="23607"/>
                  </a:lnTo>
                  <a:lnTo>
                    <a:pt x="19746" y="51625"/>
                  </a:lnTo>
                  <a:lnTo>
                    <a:pt x="3233" y="89125"/>
                  </a:lnTo>
                  <a:lnTo>
                    <a:pt x="0" y="135113"/>
                  </a:lnTo>
                  <a:lnTo>
                    <a:pt x="12062" y="188595"/>
                  </a:lnTo>
                  <a:lnTo>
                    <a:pt x="50916" y="282981"/>
                  </a:lnTo>
                  <a:lnTo>
                    <a:pt x="94295" y="373618"/>
                  </a:lnTo>
                  <a:lnTo>
                    <a:pt x="129577" y="441751"/>
                  </a:lnTo>
                  <a:lnTo>
                    <a:pt x="144142" y="468630"/>
                  </a:lnTo>
                  <a:lnTo>
                    <a:pt x="362963" y="353060"/>
                  </a:lnTo>
                  <a:lnTo>
                    <a:pt x="345084" y="300087"/>
                  </a:lnTo>
                  <a:lnTo>
                    <a:pt x="298034" y="182546"/>
                  </a:lnTo>
                  <a:lnTo>
                    <a:pt x="231697" y="62505"/>
                  </a:lnTo>
                  <a:lnTo>
                    <a:pt x="155953" y="2032"/>
                  </a:lnTo>
                  <a:lnTo>
                    <a:pt x="135397" y="121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97701" y="2186177"/>
              <a:ext cx="86995" cy="89535"/>
            </a:xfrm>
            <a:custGeom>
              <a:avLst/>
              <a:gdLst/>
              <a:ahLst/>
              <a:cxnLst/>
              <a:rect l="l" t="t" r="r" b="b"/>
              <a:pathLst>
                <a:path w="86995" h="89535">
                  <a:moveTo>
                    <a:pt x="44576" y="0"/>
                  </a:moveTo>
                  <a:lnTo>
                    <a:pt x="0" y="44576"/>
                  </a:lnTo>
                  <a:lnTo>
                    <a:pt x="21082" y="86868"/>
                  </a:lnTo>
                  <a:lnTo>
                    <a:pt x="56387" y="89154"/>
                  </a:lnTo>
                  <a:lnTo>
                    <a:pt x="86868" y="47879"/>
                  </a:lnTo>
                  <a:lnTo>
                    <a:pt x="44576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36868" y="2264663"/>
              <a:ext cx="116205" cy="649605"/>
            </a:xfrm>
            <a:custGeom>
              <a:avLst/>
              <a:gdLst/>
              <a:ahLst/>
              <a:cxnLst/>
              <a:rect l="l" t="t" r="r" b="b"/>
              <a:pathLst>
                <a:path w="116204" h="649605">
                  <a:moveTo>
                    <a:pt x="115950" y="0"/>
                  </a:moveTo>
                  <a:lnTo>
                    <a:pt x="86740" y="0"/>
                  </a:lnTo>
                  <a:lnTo>
                    <a:pt x="73687" y="52296"/>
                  </a:lnTo>
                  <a:lnTo>
                    <a:pt x="44703" y="172434"/>
                  </a:lnTo>
                  <a:lnTo>
                    <a:pt x="15053" y="305288"/>
                  </a:lnTo>
                  <a:lnTo>
                    <a:pt x="0" y="395732"/>
                  </a:lnTo>
                  <a:lnTo>
                    <a:pt x="3692" y="475202"/>
                  </a:lnTo>
                  <a:lnTo>
                    <a:pt x="16398" y="557911"/>
                  </a:lnTo>
                  <a:lnTo>
                    <a:pt x="29985" y="622903"/>
                  </a:lnTo>
                  <a:lnTo>
                    <a:pt x="36321" y="649224"/>
                  </a:lnTo>
                  <a:lnTo>
                    <a:pt x="45654" y="626619"/>
                  </a:lnTo>
                  <a:lnTo>
                    <a:pt x="67071" y="567642"/>
                  </a:lnTo>
                  <a:lnTo>
                    <a:pt x="90703" y="485542"/>
                  </a:lnTo>
                  <a:lnTo>
                    <a:pt x="106679" y="393573"/>
                  </a:lnTo>
                  <a:lnTo>
                    <a:pt x="110521" y="343766"/>
                  </a:lnTo>
                  <a:lnTo>
                    <a:pt x="112718" y="289375"/>
                  </a:lnTo>
                  <a:lnTo>
                    <a:pt x="113709" y="232778"/>
                  </a:lnTo>
                  <a:lnTo>
                    <a:pt x="113934" y="176355"/>
                  </a:lnTo>
                  <a:lnTo>
                    <a:pt x="113841" y="73550"/>
                  </a:lnTo>
                  <a:lnTo>
                    <a:pt x="114401" y="31928"/>
                  </a:lnTo>
                  <a:lnTo>
                    <a:pt x="115950" y="0"/>
                  </a:lnTo>
                  <a:close/>
                </a:path>
              </a:pathLst>
            </a:custGeom>
            <a:solidFill>
              <a:srgbClr val="0D9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936868" y="2264663"/>
              <a:ext cx="116205" cy="649605"/>
            </a:xfrm>
            <a:custGeom>
              <a:avLst/>
              <a:gdLst/>
              <a:ahLst/>
              <a:cxnLst/>
              <a:rect l="l" t="t" r="r" b="b"/>
              <a:pathLst>
                <a:path w="116204" h="649605">
                  <a:moveTo>
                    <a:pt x="115950" y="0"/>
                  </a:moveTo>
                  <a:lnTo>
                    <a:pt x="86740" y="0"/>
                  </a:lnTo>
                  <a:lnTo>
                    <a:pt x="73687" y="52296"/>
                  </a:lnTo>
                  <a:lnTo>
                    <a:pt x="44703" y="172434"/>
                  </a:lnTo>
                  <a:lnTo>
                    <a:pt x="15053" y="305288"/>
                  </a:lnTo>
                  <a:lnTo>
                    <a:pt x="0" y="395732"/>
                  </a:lnTo>
                  <a:lnTo>
                    <a:pt x="3692" y="475202"/>
                  </a:lnTo>
                  <a:lnTo>
                    <a:pt x="16398" y="557911"/>
                  </a:lnTo>
                  <a:lnTo>
                    <a:pt x="29985" y="622903"/>
                  </a:lnTo>
                  <a:lnTo>
                    <a:pt x="36321" y="649224"/>
                  </a:lnTo>
                  <a:lnTo>
                    <a:pt x="45654" y="626619"/>
                  </a:lnTo>
                  <a:lnTo>
                    <a:pt x="67071" y="567642"/>
                  </a:lnTo>
                  <a:lnTo>
                    <a:pt x="90703" y="485542"/>
                  </a:lnTo>
                  <a:lnTo>
                    <a:pt x="106679" y="393573"/>
                  </a:lnTo>
                  <a:lnTo>
                    <a:pt x="110521" y="343766"/>
                  </a:lnTo>
                  <a:lnTo>
                    <a:pt x="112718" y="289375"/>
                  </a:lnTo>
                  <a:lnTo>
                    <a:pt x="113709" y="232778"/>
                  </a:lnTo>
                  <a:lnTo>
                    <a:pt x="113934" y="176355"/>
                  </a:lnTo>
                  <a:lnTo>
                    <a:pt x="113841" y="73550"/>
                  </a:lnTo>
                  <a:lnTo>
                    <a:pt x="114401" y="31928"/>
                  </a:lnTo>
                  <a:lnTo>
                    <a:pt x="115950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46919" y="2093975"/>
              <a:ext cx="297416" cy="17678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867728" y="1495666"/>
              <a:ext cx="638175" cy="498475"/>
            </a:xfrm>
            <a:custGeom>
              <a:avLst/>
              <a:gdLst/>
              <a:ahLst/>
              <a:cxnLst/>
              <a:rect l="l" t="t" r="r" b="b"/>
              <a:pathLst>
                <a:path w="638175" h="498475">
                  <a:moveTo>
                    <a:pt x="315938" y="0"/>
                  </a:moveTo>
                  <a:lnTo>
                    <a:pt x="265536" y="431"/>
                  </a:lnTo>
                  <a:lnTo>
                    <a:pt x="215526" y="7905"/>
                  </a:lnTo>
                  <a:lnTo>
                    <a:pt x="167072" y="22574"/>
                  </a:lnTo>
                  <a:lnTo>
                    <a:pt x="121339" y="44589"/>
                  </a:lnTo>
                  <a:lnTo>
                    <a:pt x="81173" y="72796"/>
                  </a:lnTo>
                  <a:lnTo>
                    <a:pt x="48767" y="105396"/>
                  </a:lnTo>
                  <a:lnTo>
                    <a:pt x="24311" y="141448"/>
                  </a:lnTo>
                  <a:lnTo>
                    <a:pt x="7993" y="180012"/>
                  </a:lnTo>
                  <a:lnTo>
                    <a:pt x="0" y="220147"/>
                  </a:lnTo>
                  <a:lnTo>
                    <a:pt x="520" y="260913"/>
                  </a:lnTo>
                  <a:lnTo>
                    <a:pt x="9742" y="301368"/>
                  </a:lnTo>
                  <a:lnTo>
                    <a:pt x="27855" y="340571"/>
                  </a:lnTo>
                  <a:lnTo>
                    <a:pt x="55045" y="377583"/>
                  </a:lnTo>
                  <a:lnTo>
                    <a:pt x="89941" y="410093"/>
                  </a:lnTo>
                  <a:lnTo>
                    <a:pt x="130267" y="436319"/>
                  </a:lnTo>
                  <a:lnTo>
                    <a:pt x="174858" y="456107"/>
                  </a:lnTo>
                  <a:lnTo>
                    <a:pt x="222551" y="469307"/>
                  </a:lnTo>
                  <a:lnTo>
                    <a:pt x="272181" y="475767"/>
                  </a:lnTo>
                  <a:lnTo>
                    <a:pt x="322583" y="475336"/>
                  </a:lnTo>
                  <a:lnTo>
                    <a:pt x="372593" y="467861"/>
                  </a:lnTo>
                  <a:lnTo>
                    <a:pt x="421046" y="453192"/>
                  </a:lnTo>
                  <a:lnTo>
                    <a:pt x="466779" y="431177"/>
                  </a:lnTo>
                  <a:lnTo>
                    <a:pt x="637594" y="498360"/>
                  </a:lnTo>
                  <a:lnTo>
                    <a:pt x="543741" y="364756"/>
                  </a:lnTo>
                  <a:lnTo>
                    <a:pt x="570062" y="321903"/>
                  </a:lnTo>
                  <a:lnTo>
                    <a:pt x="585059" y="276566"/>
                  </a:lnTo>
                  <a:lnTo>
                    <a:pt x="588795" y="230136"/>
                  </a:lnTo>
                  <a:lnTo>
                    <a:pt x="581333" y="184002"/>
                  </a:lnTo>
                  <a:lnTo>
                    <a:pt x="562738" y="139555"/>
                  </a:lnTo>
                  <a:lnTo>
                    <a:pt x="533073" y="98183"/>
                  </a:lnTo>
                  <a:lnTo>
                    <a:pt x="498178" y="65673"/>
                  </a:lnTo>
                  <a:lnTo>
                    <a:pt x="457852" y="39448"/>
                  </a:lnTo>
                  <a:lnTo>
                    <a:pt x="413261" y="19660"/>
                  </a:lnTo>
                  <a:lnTo>
                    <a:pt x="365568" y="6460"/>
                  </a:lnTo>
                  <a:lnTo>
                    <a:pt x="315938" y="0"/>
                  </a:lnTo>
                  <a:close/>
                </a:path>
              </a:pathLst>
            </a:custGeom>
            <a:solidFill>
              <a:srgbClr val="5680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064759" y="1568196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3275" y="3615690"/>
            <a:ext cx="3197860" cy="3042285"/>
          </a:xfrm>
          <a:custGeom>
            <a:avLst/>
            <a:gdLst/>
            <a:ahLst/>
            <a:cxnLst/>
            <a:rect l="l" t="t" r="r" b="b"/>
            <a:pathLst>
              <a:path w="3197860" h="3042284">
                <a:moveTo>
                  <a:pt x="2773807" y="0"/>
                </a:moveTo>
                <a:lnTo>
                  <a:pt x="423583" y="0"/>
                </a:lnTo>
                <a:lnTo>
                  <a:pt x="374185" y="2849"/>
                </a:lnTo>
                <a:lnTo>
                  <a:pt x="326460" y="11185"/>
                </a:lnTo>
                <a:lnTo>
                  <a:pt x="280727" y="24690"/>
                </a:lnTo>
                <a:lnTo>
                  <a:pt x="237303" y="43046"/>
                </a:lnTo>
                <a:lnTo>
                  <a:pt x="196507" y="65936"/>
                </a:lnTo>
                <a:lnTo>
                  <a:pt x="158655" y="93042"/>
                </a:lnTo>
                <a:lnTo>
                  <a:pt x="124066" y="124047"/>
                </a:lnTo>
                <a:lnTo>
                  <a:pt x="93057" y="158632"/>
                </a:lnTo>
                <a:lnTo>
                  <a:pt x="65947" y="196480"/>
                </a:lnTo>
                <a:lnTo>
                  <a:pt x="43054" y="237273"/>
                </a:lnTo>
                <a:lnTo>
                  <a:pt x="24694" y="280694"/>
                </a:lnTo>
                <a:lnTo>
                  <a:pt x="11187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7" y="2715443"/>
                </a:lnTo>
                <a:lnTo>
                  <a:pt x="24694" y="2761176"/>
                </a:lnTo>
                <a:lnTo>
                  <a:pt x="43054" y="2804600"/>
                </a:lnTo>
                <a:lnTo>
                  <a:pt x="65947" y="2845396"/>
                </a:lnTo>
                <a:lnTo>
                  <a:pt x="93057" y="2883248"/>
                </a:lnTo>
                <a:lnTo>
                  <a:pt x="124066" y="2917837"/>
                </a:lnTo>
                <a:lnTo>
                  <a:pt x="158655" y="2948846"/>
                </a:lnTo>
                <a:lnTo>
                  <a:pt x="196507" y="2975956"/>
                </a:lnTo>
                <a:lnTo>
                  <a:pt x="237303" y="2998849"/>
                </a:lnTo>
                <a:lnTo>
                  <a:pt x="280727" y="3017209"/>
                </a:lnTo>
                <a:lnTo>
                  <a:pt x="326460" y="3030716"/>
                </a:lnTo>
                <a:lnTo>
                  <a:pt x="374185" y="3039054"/>
                </a:lnTo>
                <a:lnTo>
                  <a:pt x="423583" y="3041904"/>
                </a:lnTo>
                <a:lnTo>
                  <a:pt x="2773807" y="3041904"/>
                </a:lnTo>
                <a:lnTo>
                  <a:pt x="2823204" y="3039054"/>
                </a:lnTo>
                <a:lnTo>
                  <a:pt x="2870927" y="3030716"/>
                </a:lnTo>
                <a:lnTo>
                  <a:pt x="2916657" y="3017209"/>
                </a:lnTo>
                <a:lnTo>
                  <a:pt x="2960078" y="2998849"/>
                </a:lnTo>
                <a:lnTo>
                  <a:pt x="3000871" y="2975956"/>
                </a:lnTo>
                <a:lnTo>
                  <a:pt x="3038719" y="2948846"/>
                </a:lnTo>
                <a:lnTo>
                  <a:pt x="3073304" y="2917837"/>
                </a:lnTo>
                <a:lnTo>
                  <a:pt x="3104309" y="2883248"/>
                </a:lnTo>
                <a:lnTo>
                  <a:pt x="3131415" y="2845396"/>
                </a:lnTo>
                <a:lnTo>
                  <a:pt x="3154305" y="2804600"/>
                </a:lnTo>
                <a:lnTo>
                  <a:pt x="3172661" y="2761176"/>
                </a:lnTo>
                <a:lnTo>
                  <a:pt x="3186166" y="2715443"/>
                </a:lnTo>
                <a:lnTo>
                  <a:pt x="3194502" y="2667718"/>
                </a:lnTo>
                <a:lnTo>
                  <a:pt x="3197352" y="2618320"/>
                </a:lnTo>
                <a:lnTo>
                  <a:pt x="3197352" y="423545"/>
                </a:lnTo>
                <a:lnTo>
                  <a:pt x="3194502" y="374147"/>
                </a:lnTo>
                <a:lnTo>
                  <a:pt x="3186166" y="326424"/>
                </a:lnTo>
                <a:lnTo>
                  <a:pt x="3172661" y="280694"/>
                </a:lnTo>
                <a:lnTo>
                  <a:pt x="3154305" y="237273"/>
                </a:lnTo>
                <a:lnTo>
                  <a:pt x="3131415" y="196480"/>
                </a:lnTo>
                <a:lnTo>
                  <a:pt x="3104309" y="158632"/>
                </a:lnTo>
                <a:lnTo>
                  <a:pt x="3073304" y="124047"/>
                </a:lnTo>
                <a:lnTo>
                  <a:pt x="3038719" y="93042"/>
                </a:lnTo>
                <a:lnTo>
                  <a:pt x="3000871" y="65936"/>
                </a:lnTo>
                <a:lnTo>
                  <a:pt x="2960078" y="43046"/>
                </a:lnTo>
                <a:lnTo>
                  <a:pt x="2916657" y="24690"/>
                </a:lnTo>
                <a:lnTo>
                  <a:pt x="2870927" y="11185"/>
                </a:lnTo>
                <a:lnTo>
                  <a:pt x="2823204" y="2849"/>
                </a:lnTo>
                <a:lnTo>
                  <a:pt x="277380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214621" y="3615690"/>
            <a:ext cx="3605529" cy="3042285"/>
          </a:xfrm>
          <a:custGeom>
            <a:avLst/>
            <a:gdLst/>
            <a:ahLst/>
            <a:cxnLst/>
            <a:rect l="l" t="t" r="r" b="b"/>
            <a:pathLst>
              <a:path w="3605529" h="3042284">
                <a:moveTo>
                  <a:pt x="3181477" y="0"/>
                </a:moveTo>
                <a:lnTo>
                  <a:pt x="423544" y="0"/>
                </a:lnTo>
                <a:lnTo>
                  <a:pt x="374147" y="2849"/>
                </a:lnTo>
                <a:lnTo>
                  <a:pt x="326424" y="11185"/>
                </a:lnTo>
                <a:lnTo>
                  <a:pt x="280694" y="24690"/>
                </a:lnTo>
                <a:lnTo>
                  <a:pt x="237273" y="43046"/>
                </a:lnTo>
                <a:lnTo>
                  <a:pt x="196480" y="65936"/>
                </a:lnTo>
                <a:lnTo>
                  <a:pt x="158632" y="93042"/>
                </a:lnTo>
                <a:lnTo>
                  <a:pt x="124047" y="124047"/>
                </a:lnTo>
                <a:lnTo>
                  <a:pt x="93042" y="158632"/>
                </a:lnTo>
                <a:lnTo>
                  <a:pt x="65936" y="196480"/>
                </a:lnTo>
                <a:lnTo>
                  <a:pt x="43046" y="237273"/>
                </a:lnTo>
                <a:lnTo>
                  <a:pt x="24690" y="280694"/>
                </a:lnTo>
                <a:lnTo>
                  <a:pt x="11185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5" y="2715443"/>
                </a:lnTo>
                <a:lnTo>
                  <a:pt x="24690" y="2761176"/>
                </a:lnTo>
                <a:lnTo>
                  <a:pt x="43046" y="2804600"/>
                </a:lnTo>
                <a:lnTo>
                  <a:pt x="65936" y="2845396"/>
                </a:lnTo>
                <a:lnTo>
                  <a:pt x="93042" y="2883248"/>
                </a:lnTo>
                <a:lnTo>
                  <a:pt x="124047" y="2917837"/>
                </a:lnTo>
                <a:lnTo>
                  <a:pt x="158632" y="2948846"/>
                </a:lnTo>
                <a:lnTo>
                  <a:pt x="196480" y="2975956"/>
                </a:lnTo>
                <a:lnTo>
                  <a:pt x="237273" y="2998849"/>
                </a:lnTo>
                <a:lnTo>
                  <a:pt x="280694" y="3017209"/>
                </a:lnTo>
                <a:lnTo>
                  <a:pt x="326424" y="3030716"/>
                </a:lnTo>
                <a:lnTo>
                  <a:pt x="374147" y="3039054"/>
                </a:lnTo>
                <a:lnTo>
                  <a:pt x="423544" y="3041904"/>
                </a:lnTo>
                <a:lnTo>
                  <a:pt x="3181477" y="3041904"/>
                </a:lnTo>
                <a:lnTo>
                  <a:pt x="3230874" y="3039054"/>
                </a:lnTo>
                <a:lnTo>
                  <a:pt x="3278597" y="3030716"/>
                </a:lnTo>
                <a:lnTo>
                  <a:pt x="3324327" y="3017209"/>
                </a:lnTo>
                <a:lnTo>
                  <a:pt x="3367748" y="2998849"/>
                </a:lnTo>
                <a:lnTo>
                  <a:pt x="3408541" y="2975956"/>
                </a:lnTo>
                <a:lnTo>
                  <a:pt x="3446389" y="2948846"/>
                </a:lnTo>
                <a:lnTo>
                  <a:pt x="3480974" y="2917837"/>
                </a:lnTo>
                <a:lnTo>
                  <a:pt x="3511979" y="2883248"/>
                </a:lnTo>
                <a:lnTo>
                  <a:pt x="3539085" y="2845396"/>
                </a:lnTo>
                <a:lnTo>
                  <a:pt x="3561975" y="2804600"/>
                </a:lnTo>
                <a:lnTo>
                  <a:pt x="3580331" y="2761176"/>
                </a:lnTo>
                <a:lnTo>
                  <a:pt x="3593836" y="2715443"/>
                </a:lnTo>
                <a:lnTo>
                  <a:pt x="3602172" y="2667718"/>
                </a:lnTo>
                <a:lnTo>
                  <a:pt x="3605022" y="2618320"/>
                </a:lnTo>
                <a:lnTo>
                  <a:pt x="3605022" y="423545"/>
                </a:lnTo>
                <a:lnTo>
                  <a:pt x="3602172" y="374147"/>
                </a:lnTo>
                <a:lnTo>
                  <a:pt x="3593836" y="326424"/>
                </a:lnTo>
                <a:lnTo>
                  <a:pt x="3580331" y="280694"/>
                </a:lnTo>
                <a:lnTo>
                  <a:pt x="3561975" y="237273"/>
                </a:lnTo>
                <a:lnTo>
                  <a:pt x="3539085" y="196480"/>
                </a:lnTo>
                <a:lnTo>
                  <a:pt x="3511979" y="158632"/>
                </a:lnTo>
                <a:lnTo>
                  <a:pt x="3480974" y="124047"/>
                </a:lnTo>
                <a:lnTo>
                  <a:pt x="3446389" y="93042"/>
                </a:lnTo>
                <a:lnTo>
                  <a:pt x="3408541" y="65936"/>
                </a:lnTo>
                <a:lnTo>
                  <a:pt x="3367748" y="43046"/>
                </a:lnTo>
                <a:lnTo>
                  <a:pt x="3324327" y="24690"/>
                </a:lnTo>
                <a:lnTo>
                  <a:pt x="3278597" y="11185"/>
                </a:lnTo>
                <a:lnTo>
                  <a:pt x="3230874" y="2849"/>
                </a:lnTo>
                <a:lnTo>
                  <a:pt x="318147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50926" y="3899154"/>
            <a:ext cx="243078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kementerian</a:t>
            </a:r>
            <a:endParaRPr sz="1800">
              <a:latin typeface="Calibri"/>
              <a:cs typeface="Calibri"/>
            </a:endParaRPr>
          </a:p>
          <a:p>
            <a:pPr marL="297815" marR="185420" indent="-285750">
              <a:lnSpc>
                <a:spcPct val="100000"/>
              </a:lnSpc>
              <a:buClr>
                <a:srgbClr val="006633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pemerintah </a:t>
            </a:r>
            <a:r>
              <a:rPr dirty="0" sz="1800" spc="-39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nonkementerian</a:t>
            </a:r>
            <a:endParaRPr sz="1800">
              <a:latin typeface="Calibri"/>
              <a:cs typeface="Calibri"/>
            </a:endParaRPr>
          </a:p>
          <a:p>
            <a:pPr marL="297815" marR="633095" indent="-285750">
              <a:lnSpc>
                <a:spcPct val="100000"/>
              </a:lnSpc>
              <a:buClr>
                <a:srgbClr val="006633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kesekretariatan </a:t>
            </a:r>
            <a:r>
              <a:rPr dirty="0" sz="1800" spc="-39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negara</a:t>
            </a:r>
            <a:endParaRPr sz="1800">
              <a:latin typeface="Calibri"/>
              <a:cs typeface="Calibri"/>
            </a:endParaRPr>
          </a:p>
          <a:p>
            <a:pPr marL="297815" marR="5080" indent="-285750">
              <a:lnSpc>
                <a:spcPct val="100000"/>
              </a:lnSpc>
              <a:buClr>
                <a:srgbClr val="006633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kesekretariatan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lembaga</a:t>
            </a:r>
            <a:r>
              <a:rPr dirty="0" sz="1800" spc="-6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nonstruktural</a:t>
            </a:r>
            <a:endParaRPr sz="1800">
              <a:latin typeface="Calibri"/>
              <a:cs typeface="Calibri"/>
            </a:endParaRPr>
          </a:p>
          <a:p>
            <a:pPr marL="297815" marR="185420" indent="-285750">
              <a:lnSpc>
                <a:spcPct val="100000"/>
              </a:lnSpc>
              <a:buClr>
                <a:srgbClr val="006633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pemerintah </a:t>
            </a:r>
            <a:r>
              <a:rPr dirty="0" sz="1800" spc="-39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lainnya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41952" y="3792473"/>
            <a:ext cx="31927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0000" algn="l"/>
              </a:tabLst>
            </a:pP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Penyel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e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ggaraan	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ur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u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san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507490" algn="l"/>
                <a:tab pos="2089785" algn="l"/>
              </a:tabLst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pemerintahan	oleh	pemerintah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41952" y="4341367"/>
            <a:ext cx="31934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daerah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dan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DPRD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menurut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asas </a:t>
            </a:r>
            <a:r>
              <a:rPr dirty="0" sz="1800" spc="-39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otonomi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dan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tugas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pembantuan </a:t>
            </a:r>
            <a:r>
              <a:rPr dirty="0" sz="1800" spc="-39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dengan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prinsip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otonomi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seluas-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 luasnya</a:t>
            </a:r>
            <a:r>
              <a:rPr dirty="0" sz="1800" spc="15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dalam</a:t>
            </a:r>
            <a:r>
              <a:rPr dirty="0" sz="1800" spc="16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sistem</a:t>
            </a:r>
            <a:r>
              <a:rPr dirty="0" sz="1800" spc="16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dan</a:t>
            </a:r>
            <a:r>
              <a:rPr dirty="0" sz="1800" spc="160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prinsip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41952" y="5438647"/>
            <a:ext cx="3193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57555" algn="l"/>
                <a:tab pos="814069" algn="l"/>
                <a:tab pos="1474470" algn="l"/>
                <a:tab pos="2280285" algn="l"/>
                <a:tab pos="2371725" algn="l"/>
              </a:tabLst>
            </a:pP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NKRI	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sebaga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i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ma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n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a	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dim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aksud 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dal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am		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UU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D	N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e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gara		Repu</a:t>
            </a:r>
            <a:r>
              <a:rPr dirty="0" sz="1800" spc="5">
                <a:solidFill>
                  <a:srgbClr val="3B3B3A"/>
                </a:solidFill>
                <a:latin typeface="Calibri"/>
                <a:cs typeface="Calibri"/>
              </a:rPr>
              <a:t>b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lik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41952" y="5987288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Indonesia</a:t>
            </a:r>
            <a:r>
              <a:rPr dirty="0" sz="1800" spc="-2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libri"/>
                <a:cs typeface="Calibri"/>
              </a:rPr>
              <a:t>Tahun</a:t>
            </a:r>
            <a:r>
              <a:rPr dirty="0" sz="1800" spc="-15">
                <a:solidFill>
                  <a:srgbClr val="3B3B3A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3B3B3A"/>
                </a:solidFill>
                <a:latin typeface="Calibri"/>
                <a:cs typeface="Calibri"/>
              </a:rPr>
              <a:t>1945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81188" y="3712464"/>
            <a:ext cx="3874135" cy="2470785"/>
          </a:xfrm>
          <a:custGeom>
            <a:avLst/>
            <a:gdLst/>
            <a:ahLst/>
            <a:cxnLst/>
            <a:rect l="l" t="t" r="r" b="b"/>
            <a:pathLst>
              <a:path w="3874134" h="2470785">
                <a:moveTo>
                  <a:pt x="3529964" y="0"/>
                </a:moveTo>
                <a:lnTo>
                  <a:pt x="344042" y="0"/>
                </a:lnTo>
                <a:lnTo>
                  <a:pt x="297362" y="3141"/>
                </a:lnTo>
                <a:lnTo>
                  <a:pt x="252588" y="12290"/>
                </a:lnTo>
                <a:lnTo>
                  <a:pt x="210133" y="27039"/>
                </a:lnTo>
                <a:lnTo>
                  <a:pt x="170405" y="46975"/>
                </a:lnTo>
                <a:lnTo>
                  <a:pt x="133816" y="71691"/>
                </a:lnTo>
                <a:lnTo>
                  <a:pt x="100774" y="100774"/>
                </a:lnTo>
                <a:lnTo>
                  <a:pt x="71691" y="133816"/>
                </a:lnTo>
                <a:lnTo>
                  <a:pt x="46975" y="170405"/>
                </a:lnTo>
                <a:lnTo>
                  <a:pt x="27039" y="210133"/>
                </a:lnTo>
                <a:lnTo>
                  <a:pt x="12290" y="252588"/>
                </a:lnTo>
                <a:lnTo>
                  <a:pt x="3141" y="297362"/>
                </a:lnTo>
                <a:lnTo>
                  <a:pt x="0" y="344043"/>
                </a:lnTo>
                <a:lnTo>
                  <a:pt x="0" y="2126399"/>
                </a:lnTo>
                <a:lnTo>
                  <a:pt x="3141" y="2173079"/>
                </a:lnTo>
                <a:lnTo>
                  <a:pt x="12290" y="2217850"/>
                </a:lnTo>
                <a:lnTo>
                  <a:pt x="27039" y="2260302"/>
                </a:lnTo>
                <a:lnTo>
                  <a:pt x="46975" y="2300026"/>
                </a:lnTo>
                <a:lnTo>
                  <a:pt x="71691" y="2336611"/>
                </a:lnTo>
                <a:lnTo>
                  <a:pt x="100774" y="2369648"/>
                </a:lnTo>
                <a:lnTo>
                  <a:pt x="133816" y="2398727"/>
                </a:lnTo>
                <a:lnTo>
                  <a:pt x="170405" y="2423437"/>
                </a:lnTo>
                <a:lnTo>
                  <a:pt x="210133" y="2443370"/>
                </a:lnTo>
                <a:lnTo>
                  <a:pt x="252588" y="2458116"/>
                </a:lnTo>
                <a:lnTo>
                  <a:pt x="297362" y="2467263"/>
                </a:lnTo>
                <a:lnTo>
                  <a:pt x="344042" y="2470404"/>
                </a:lnTo>
                <a:lnTo>
                  <a:pt x="3529964" y="2470404"/>
                </a:lnTo>
                <a:lnTo>
                  <a:pt x="3576645" y="2467263"/>
                </a:lnTo>
                <a:lnTo>
                  <a:pt x="3621419" y="2458116"/>
                </a:lnTo>
                <a:lnTo>
                  <a:pt x="3663874" y="2443370"/>
                </a:lnTo>
                <a:lnTo>
                  <a:pt x="3703602" y="2423437"/>
                </a:lnTo>
                <a:lnTo>
                  <a:pt x="3740191" y="2398727"/>
                </a:lnTo>
                <a:lnTo>
                  <a:pt x="3773233" y="2369648"/>
                </a:lnTo>
                <a:lnTo>
                  <a:pt x="3802316" y="2336611"/>
                </a:lnTo>
                <a:lnTo>
                  <a:pt x="3827032" y="2300026"/>
                </a:lnTo>
                <a:lnTo>
                  <a:pt x="3846968" y="2260302"/>
                </a:lnTo>
                <a:lnTo>
                  <a:pt x="3861717" y="2217850"/>
                </a:lnTo>
                <a:lnTo>
                  <a:pt x="3870866" y="2173079"/>
                </a:lnTo>
                <a:lnTo>
                  <a:pt x="3874007" y="2126399"/>
                </a:lnTo>
                <a:lnTo>
                  <a:pt x="3874007" y="344043"/>
                </a:lnTo>
                <a:lnTo>
                  <a:pt x="3870866" y="297362"/>
                </a:lnTo>
                <a:lnTo>
                  <a:pt x="3861717" y="252588"/>
                </a:lnTo>
                <a:lnTo>
                  <a:pt x="3846968" y="210133"/>
                </a:lnTo>
                <a:lnTo>
                  <a:pt x="3827032" y="170405"/>
                </a:lnTo>
                <a:lnTo>
                  <a:pt x="3802316" y="133816"/>
                </a:lnTo>
                <a:lnTo>
                  <a:pt x="3773233" y="100774"/>
                </a:lnTo>
                <a:lnTo>
                  <a:pt x="3740191" y="71691"/>
                </a:lnTo>
                <a:lnTo>
                  <a:pt x="3703602" y="46975"/>
                </a:lnTo>
                <a:lnTo>
                  <a:pt x="3663874" y="27039"/>
                </a:lnTo>
                <a:lnTo>
                  <a:pt x="3621419" y="12290"/>
                </a:lnTo>
                <a:lnTo>
                  <a:pt x="3576645" y="3141"/>
                </a:lnTo>
                <a:lnTo>
                  <a:pt x="352996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161019" y="3703065"/>
            <a:ext cx="351536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libri"/>
                <a:cs typeface="Calibri"/>
              </a:rPr>
              <a:t>Termasuk</a:t>
            </a:r>
            <a:r>
              <a:rPr dirty="0" sz="1600" spc="2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dalam</a:t>
            </a:r>
            <a:r>
              <a:rPr dirty="0" sz="1600" spc="26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kesatuan</a:t>
            </a:r>
            <a:r>
              <a:rPr dirty="0" sz="1600" spc="27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Pemerintahan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i="1">
                <a:latin typeface="Calibri"/>
                <a:cs typeface="Calibri"/>
              </a:rPr>
              <a:t>Daerah: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58" name="object 58"/>
          <p:cNvSpPr txBox="1"/>
          <p:nvPr/>
        </p:nvSpPr>
        <p:spPr>
          <a:xfrm>
            <a:off x="8161019" y="4191253"/>
            <a:ext cx="6826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 i="1">
                <a:latin typeface="Calibri"/>
                <a:cs typeface="Calibri"/>
              </a:rPr>
              <a:t>Instansi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5" i="1">
                <a:latin typeface="Calibri"/>
                <a:cs typeface="Calibri"/>
              </a:rPr>
              <a:t>provinsi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93885" y="4191253"/>
            <a:ext cx="1917064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  <a:tabLst>
                <a:tab pos="813435" algn="l"/>
                <a:tab pos="867410" algn="l"/>
                <a:tab pos="1053465" algn="l"/>
              </a:tabLst>
            </a:pPr>
            <a:r>
              <a:rPr dirty="0" sz="1600" spc="-5" b="1" i="1">
                <a:latin typeface="Calibri"/>
                <a:cs typeface="Calibri"/>
              </a:rPr>
              <a:t>D</a:t>
            </a:r>
            <a:r>
              <a:rPr dirty="0" sz="1600" b="1" i="1">
                <a:latin typeface="Calibri"/>
                <a:cs typeface="Calibri"/>
              </a:rPr>
              <a:t>a</a:t>
            </a:r>
            <a:r>
              <a:rPr dirty="0" sz="1600" spc="-5" b="1" i="1">
                <a:latin typeface="Calibri"/>
                <a:cs typeface="Calibri"/>
              </a:rPr>
              <a:t>er</a:t>
            </a:r>
            <a:r>
              <a:rPr dirty="0" sz="1600" b="1" i="1">
                <a:latin typeface="Calibri"/>
                <a:cs typeface="Calibri"/>
              </a:rPr>
              <a:t>ah</a:t>
            </a:r>
            <a:r>
              <a:rPr dirty="0" sz="1600" b="1" i="1">
                <a:latin typeface="Calibri"/>
                <a:cs typeface="Calibri"/>
              </a:rPr>
              <a:t>	</a:t>
            </a:r>
            <a:r>
              <a:rPr dirty="0" sz="1600" i="1">
                <a:latin typeface="Calibri"/>
                <a:cs typeface="Calibri"/>
              </a:rPr>
              <a:t>-</a:t>
            </a:r>
            <a:r>
              <a:rPr dirty="0" sz="1600" i="1">
                <a:latin typeface="Calibri"/>
                <a:cs typeface="Calibri"/>
              </a:rPr>
              <a:t>	</a:t>
            </a:r>
            <a:r>
              <a:rPr dirty="0" sz="1600" spc="-5" i="1">
                <a:latin typeface="Calibri"/>
                <a:cs typeface="Calibri"/>
              </a:rPr>
              <a:t>perangkat  </a:t>
            </a:r>
            <a:r>
              <a:rPr dirty="0" sz="1600" spc="-5" i="1">
                <a:latin typeface="Calibri"/>
                <a:cs typeface="Calibri"/>
              </a:rPr>
              <a:t>dan		perangkat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063478" y="4191253"/>
            <a:ext cx="6121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libri"/>
                <a:cs typeface="Calibri"/>
              </a:rPr>
              <a:t>daerah  da</a:t>
            </a:r>
            <a:r>
              <a:rPr dirty="0" sz="1600" i="1">
                <a:latin typeface="Calibri"/>
                <a:cs typeface="Calibri"/>
              </a:rPr>
              <a:t>erah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61019" y="4678934"/>
            <a:ext cx="25863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libri"/>
                <a:cs typeface="Calibri"/>
              </a:rPr>
              <a:t>kabupaten/kota</a:t>
            </a:r>
            <a:r>
              <a:rPr dirty="0" sz="1600" spc="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yang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meliputi: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73973" y="4922773"/>
            <a:ext cx="218503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Font typeface="Calibri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libri"/>
                <a:cs typeface="Calibri"/>
              </a:rPr>
              <a:t>sekretariat</a:t>
            </a:r>
            <a:r>
              <a:rPr dirty="0" sz="1600" spc="-2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daerah,</a:t>
            </a:r>
            <a:endParaRPr sz="1600">
              <a:latin typeface="Calibri"/>
              <a:cs typeface="Calibri"/>
            </a:endParaRPr>
          </a:p>
          <a:p>
            <a:pPr marL="285115" indent="-273050">
              <a:lnSpc>
                <a:spcPct val="100000"/>
              </a:lnSpc>
              <a:buFont typeface="Calibri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libri"/>
                <a:cs typeface="Calibri"/>
              </a:rPr>
              <a:t>sekretariat</a:t>
            </a:r>
            <a:r>
              <a:rPr dirty="0" sz="1600" spc="-6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DPRD,</a:t>
            </a:r>
            <a:endParaRPr sz="1600">
              <a:latin typeface="Calibri"/>
              <a:cs typeface="Calibri"/>
            </a:endParaRPr>
          </a:p>
          <a:p>
            <a:pPr marL="285115" indent="-273050">
              <a:lnSpc>
                <a:spcPct val="100000"/>
              </a:lnSpc>
              <a:buFont typeface="Calibri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libri"/>
                <a:cs typeface="Calibri"/>
              </a:rPr>
              <a:t>dinas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daerah,</a:t>
            </a:r>
            <a:r>
              <a:rPr dirty="0" sz="1600" spc="-4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</a:t>
            </a:r>
            <a:endParaRPr sz="1600">
              <a:latin typeface="Calibri"/>
              <a:cs typeface="Calibri"/>
            </a:endParaRPr>
          </a:p>
          <a:p>
            <a:pPr marL="285115" indent="-273050">
              <a:lnSpc>
                <a:spcPct val="100000"/>
              </a:lnSpc>
              <a:buFont typeface="Calibri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libri"/>
                <a:cs typeface="Calibri"/>
              </a:rPr>
              <a:t>lembaga</a:t>
            </a:r>
            <a:r>
              <a:rPr dirty="0" sz="1600" spc="-3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teknis</a:t>
            </a:r>
            <a:r>
              <a:rPr dirty="0" sz="1600" spc="-1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daerah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387" y="2962631"/>
            <a:ext cx="2012270" cy="124716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26136" y="4738878"/>
            <a:ext cx="5619750" cy="737235"/>
          </a:xfrm>
          <a:custGeom>
            <a:avLst/>
            <a:gdLst/>
            <a:ahLst/>
            <a:cxnLst/>
            <a:rect l="l" t="t" r="r" b="b"/>
            <a:pathLst>
              <a:path w="5619750" h="737235">
                <a:moveTo>
                  <a:pt x="5517134" y="0"/>
                </a:moveTo>
                <a:lnTo>
                  <a:pt x="102603" y="0"/>
                </a:lnTo>
                <a:lnTo>
                  <a:pt x="62664" y="8068"/>
                </a:lnTo>
                <a:lnTo>
                  <a:pt x="30051" y="30067"/>
                </a:lnTo>
                <a:lnTo>
                  <a:pt x="8062" y="62686"/>
                </a:lnTo>
                <a:lnTo>
                  <a:pt x="0" y="102616"/>
                </a:lnTo>
                <a:lnTo>
                  <a:pt x="0" y="634238"/>
                </a:lnTo>
                <a:lnTo>
                  <a:pt x="8062" y="674167"/>
                </a:lnTo>
                <a:lnTo>
                  <a:pt x="30051" y="706786"/>
                </a:lnTo>
                <a:lnTo>
                  <a:pt x="62664" y="728785"/>
                </a:lnTo>
                <a:lnTo>
                  <a:pt x="102603" y="736854"/>
                </a:lnTo>
                <a:lnTo>
                  <a:pt x="5517134" y="736854"/>
                </a:lnTo>
                <a:lnTo>
                  <a:pt x="5557063" y="728785"/>
                </a:lnTo>
                <a:lnTo>
                  <a:pt x="5589682" y="706786"/>
                </a:lnTo>
                <a:lnTo>
                  <a:pt x="5611681" y="674167"/>
                </a:lnTo>
                <a:lnTo>
                  <a:pt x="5619750" y="634238"/>
                </a:lnTo>
                <a:lnTo>
                  <a:pt x="5619750" y="102616"/>
                </a:lnTo>
                <a:lnTo>
                  <a:pt x="5611681" y="62686"/>
                </a:lnTo>
                <a:lnTo>
                  <a:pt x="5589682" y="30067"/>
                </a:lnTo>
                <a:lnTo>
                  <a:pt x="5557063" y="8068"/>
                </a:lnTo>
                <a:lnTo>
                  <a:pt x="551713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26107" y="5029453"/>
            <a:ext cx="3020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libri"/>
                <a:cs typeface="Calibri"/>
              </a:rPr>
              <a:t>Operator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 spc="110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Supervisor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8582" y="5731002"/>
            <a:ext cx="5621020" cy="737235"/>
          </a:xfrm>
          <a:custGeom>
            <a:avLst/>
            <a:gdLst/>
            <a:ahLst/>
            <a:cxnLst/>
            <a:rect l="l" t="t" r="r" b="b"/>
            <a:pathLst>
              <a:path w="5621020" h="737235">
                <a:moveTo>
                  <a:pt x="5517895" y="0"/>
                </a:moveTo>
                <a:lnTo>
                  <a:pt x="102615" y="0"/>
                </a:lnTo>
                <a:lnTo>
                  <a:pt x="62686" y="8062"/>
                </a:lnTo>
                <a:lnTo>
                  <a:pt x="30067" y="30051"/>
                </a:lnTo>
                <a:lnTo>
                  <a:pt x="8068" y="62664"/>
                </a:lnTo>
                <a:lnTo>
                  <a:pt x="0" y="102603"/>
                </a:lnTo>
                <a:lnTo>
                  <a:pt x="0" y="634250"/>
                </a:lnTo>
                <a:lnTo>
                  <a:pt x="8068" y="674189"/>
                </a:lnTo>
                <a:lnTo>
                  <a:pt x="30067" y="706802"/>
                </a:lnTo>
                <a:lnTo>
                  <a:pt x="62686" y="728791"/>
                </a:lnTo>
                <a:lnTo>
                  <a:pt x="102615" y="736854"/>
                </a:lnTo>
                <a:lnTo>
                  <a:pt x="5517895" y="736854"/>
                </a:lnTo>
                <a:lnTo>
                  <a:pt x="5557825" y="728791"/>
                </a:lnTo>
                <a:lnTo>
                  <a:pt x="5590444" y="706802"/>
                </a:lnTo>
                <a:lnTo>
                  <a:pt x="5612443" y="674189"/>
                </a:lnTo>
                <a:lnTo>
                  <a:pt x="5620512" y="634250"/>
                </a:lnTo>
                <a:lnTo>
                  <a:pt x="5620512" y="102603"/>
                </a:lnTo>
                <a:lnTo>
                  <a:pt x="5612443" y="62664"/>
                </a:lnTo>
                <a:lnTo>
                  <a:pt x="5590444" y="30051"/>
                </a:lnTo>
                <a:lnTo>
                  <a:pt x="5557825" y="8062"/>
                </a:lnTo>
                <a:lnTo>
                  <a:pt x="5517895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50965" y="5753100"/>
            <a:ext cx="455231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Penilai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sebagai</a:t>
            </a:r>
            <a:r>
              <a:rPr dirty="0" sz="1800">
                <a:latin typeface="Calibri"/>
                <a:cs typeface="Calibri"/>
              </a:rPr>
              <a:t> anggota</a:t>
            </a:r>
            <a:r>
              <a:rPr dirty="0" sz="1800" spc="-5">
                <a:latin typeface="Calibri"/>
                <a:cs typeface="Calibri"/>
              </a:rPr>
              <a:t> TPB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disebut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juga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sebagai</a:t>
            </a:r>
            <a:endParaRPr sz="1800">
              <a:latin typeface="Calibri"/>
              <a:cs typeface="Calibri"/>
            </a:endParaRPr>
          </a:p>
          <a:p>
            <a:pPr algn="ctr" marL="4445">
              <a:lnSpc>
                <a:spcPts val="2860"/>
              </a:lnSpc>
            </a:pPr>
            <a:r>
              <a:rPr dirty="0" sz="2400" b="1">
                <a:latin typeface="Calibri"/>
                <a:cs typeface="Calibri"/>
              </a:rPr>
              <a:t>Asesor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4394" y="1425702"/>
            <a:ext cx="7931784" cy="892810"/>
          </a:xfrm>
          <a:custGeom>
            <a:avLst/>
            <a:gdLst/>
            <a:ahLst/>
            <a:cxnLst/>
            <a:rect l="l" t="t" r="r" b="b"/>
            <a:pathLst>
              <a:path w="7931784" h="892810">
                <a:moveTo>
                  <a:pt x="0" y="148717"/>
                </a:moveTo>
                <a:lnTo>
                  <a:pt x="7578" y="101697"/>
                </a:lnTo>
                <a:lnTo>
                  <a:pt x="28683" y="60871"/>
                </a:lnTo>
                <a:lnTo>
                  <a:pt x="60871" y="28683"/>
                </a:lnTo>
                <a:lnTo>
                  <a:pt x="101697" y="7578"/>
                </a:lnTo>
                <a:lnTo>
                  <a:pt x="148716" y="0"/>
                </a:lnTo>
                <a:lnTo>
                  <a:pt x="7782940" y="0"/>
                </a:lnTo>
                <a:lnTo>
                  <a:pt x="7829960" y="7578"/>
                </a:lnTo>
                <a:lnTo>
                  <a:pt x="7870786" y="28683"/>
                </a:lnTo>
                <a:lnTo>
                  <a:pt x="7902974" y="60871"/>
                </a:lnTo>
                <a:lnTo>
                  <a:pt x="7924079" y="101697"/>
                </a:lnTo>
                <a:lnTo>
                  <a:pt x="7931658" y="148717"/>
                </a:lnTo>
                <a:lnTo>
                  <a:pt x="7931658" y="743585"/>
                </a:lnTo>
                <a:lnTo>
                  <a:pt x="7924079" y="790604"/>
                </a:lnTo>
                <a:lnTo>
                  <a:pt x="7902974" y="831430"/>
                </a:lnTo>
                <a:lnTo>
                  <a:pt x="7870786" y="863618"/>
                </a:lnTo>
                <a:lnTo>
                  <a:pt x="7829960" y="884723"/>
                </a:lnTo>
                <a:lnTo>
                  <a:pt x="7782940" y="892301"/>
                </a:lnTo>
                <a:lnTo>
                  <a:pt x="148716" y="892301"/>
                </a:lnTo>
                <a:lnTo>
                  <a:pt x="101697" y="884723"/>
                </a:lnTo>
                <a:lnTo>
                  <a:pt x="60871" y="863618"/>
                </a:lnTo>
                <a:lnTo>
                  <a:pt x="28683" y="831430"/>
                </a:lnTo>
                <a:lnTo>
                  <a:pt x="7578" y="790604"/>
                </a:lnTo>
                <a:lnTo>
                  <a:pt x="0" y="743585"/>
                </a:lnTo>
                <a:lnTo>
                  <a:pt x="0" y="148717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9" name="object 9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3" name="object 13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150"/>
              <a:t>TIM</a:t>
            </a:r>
            <a:r>
              <a:rPr dirty="0" spc="-330"/>
              <a:t> </a:t>
            </a:r>
            <a:r>
              <a:rPr dirty="0" spc="185"/>
              <a:t>PENILAI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7" name="object 17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78557" y="1246632"/>
            <a:ext cx="380238" cy="112776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3914394" y="2633472"/>
            <a:ext cx="7931784" cy="1957705"/>
          </a:xfrm>
          <a:custGeom>
            <a:avLst/>
            <a:gdLst/>
            <a:ahLst/>
            <a:cxnLst/>
            <a:rect l="l" t="t" r="r" b="b"/>
            <a:pathLst>
              <a:path w="7931784" h="1957704">
                <a:moveTo>
                  <a:pt x="0" y="326263"/>
                </a:moveTo>
                <a:lnTo>
                  <a:pt x="3537" y="278045"/>
                </a:lnTo>
                <a:lnTo>
                  <a:pt x="13811" y="232025"/>
                </a:lnTo>
                <a:lnTo>
                  <a:pt x="30319" y="188708"/>
                </a:lnTo>
                <a:lnTo>
                  <a:pt x="52557" y="148599"/>
                </a:lnTo>
                <a:lnTo>
                  <a:pt x="80019" y="112201"/>
                </a:lnTo>
                <a:lnTo>
                  <a:pt x="112201" y="80019"/>
                </a:lnTo>
                <a:lnTo>
                  <a:pt x="148599" y="52557"/>
                </a:lnTo>
                <a:lnTo>
                  <a:pt x="188708" y="30319"/>
                </a:lnTo>
                <a:lnTo>
                  <a:pt x="232025" y="13811"/>
                </a:lnTo>
                <a:lnTo>
                  <a:pt x="278045" y="3537"/>
                </a:lnTo>
                <a:lnTo>
                  <a:pt x="326263" y="0"/>
                </a:lnTo>
                <a:lnTo>
                  <a:pt x="7605395" y="0"/>
                </a:lnTo>
                <a:lnTo>
                  <a:pt x="7653612" y="3537"/>
                </a:lnTo>
                <a:lnTo>
                  <a:pt x="7699632" y="13811"/>
                </a:lnTo>
                <a:lnTo>
                  <a:pt x="7742949" y="30319"/>
                </a:lnTo>
                <a:lnTo>
                  <a:pt x="7783058" y="52557"/>
                </a:lnTo>
                <a:lnTo>
                  <a:pt x="7819456" y="80019"/>
                </a:lnTo>
                <a:lnTo>
                  <a:pt x="7851638" y="112201"/>
                </a:lnTo>
                <a:lnTo>
                  <a:pt x="7879100" y="148599"/>
                </a:lnTo>
                <a:lnTo>
                  <a:pt x="7901338" y="188708"/>
                </a:lnTo>
                <a:lnTo>
                  <a:pt x="7917846" y="232025"/>
                </a:lnTo>
                <a:lnTo>
                  <a:pt x="7928120" y="278045"/>
                </a:lnTo>
                <a:lnTo>
                  <a:pt x="7931658" y="326263"/>
                </a:lnTo>
                <a:lnTo>
                  <a:pt x="7931658" y="1631314"/>
                </a:lnTo>
                <a:lnTo>
                  <a:pt x="7928120" y="1679532"/>
                </a:lnTo>
                <a:lnTo>
                  <a:pt x="7917846" y="1725552"/>
                </a:lnTo>
                <a:lnTo>
                  <a:pt x="7901338" y="1768869"/>
                </a:lnTo>
                <a:lnTo>
                  <a:pt x="7879100" y="1808978"/>
                </a:lnTo>
                <a:lnTo>
                  <a:pt x="7851638" y="1845376"/>
                </a:lnTo>
                <a:lnTo>
                  <a:pt x="7819456" y="1877558"/>
                </a:lnTo>
                <a:lnTo>
                  <a:pt x="7783058" y="1905020"/>
                </a:lnTo>
                <a:lnTo>
                  <a:pt x="7742949" y="1927258"/>
                </a:lnTo>
                <a:lnTo>
                  <a:pt x="7699632" y="1943766"/>
                </a:lnTo>
                <a:lnTo>
                  <a:pt x="7653612" y="1954040"/>
                </a:lnTo>
                <a:lnTo>
                  <a:pt x="7605395" y="1957577"/>
                </a:lnTo>
                <a:lnTo>
                  <a:pt x="326263" y="1957577"/>
                </a:lnTo>
                <a:lnTo>
                  <a:pt x="278045" y="1954040"/>
                </a:lnTo>
                <a:lnTo>
                  <a:pt x="232025" y="1943766"/>
                </a:lnTo>
                <a:lnTo>
                  <a:pt x="188708" y="1927258"/>
                </a:lnTo>
                <a:lnTo>
                  <a:pt x="148599" y="1905020"/>
                </a:lnTo>
                <a:lnTo>
                  <a:pt x="112201" y="1877558"/>
                </a:lnTo>
                <a:lnTo>
                  <a:pt x="80019" y="1845376"/>
                </a:lnTo>
                <a:lnTo>
                  <a:pt x="52557" y="1808978"/>
                </a:lnTo>
                <a:lnTo>
                  <a:pt x="30319" y="1768869"/>
                </a:lnTo>
                <a:lnTo>
                  <a:pt x="13811" y="1725552"/>
                </a:lnTo>
                <a:lnTo>
                  <a:pt x="3537" y="1679532"/>
                </a:lnTo>
                <a:lnTo>
                  <a:pt x="0" y="1631314"/>
                </a:lnTo>
                <a:lnTo>
                  <a:pt x="0" y="326263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04900" y="1303019"/>
            <a:ext cx="371856" cy="112852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62884" y="1267967"/>
            <a:ext cx="256032" cy="1152143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10272521" y="5543549"/>
            <a:ext cx="1919605" cy="1314450"/>
            <a:chOff x="10272521" y="5543549"/>
            <a:chExt cx="1919605" cy="1314450"/>
          </a:xfrm>
        </p:grpSpPr>
        <p:sp>
          <p:nvSpPr>
            <p:cNvPr id="29" name="object 29"/>
            <p:cNvSpPr/>
            <p:nvPr/>
          </p:nvSpPr>
          <p:spPr>
            <a:xfrm>
              <a:off x="10272521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846293" y="5543549"/>
              <a:ext cx="1260362" cy="109347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006581" y="5281421"/>
            <a:ext cx="89535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864" y="5066781"/>
            <a:ext cx="1333277" cy="130353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626363" y="1514856"/>
            <a:ext cx="10863580" cy="354584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593465" marR="1470660">
              <a:lnSpc>
                <a:spcPts val="2160"/>
              </a:lnSpc>
              <a:spcBef>
                <a:spcPts val="370"/>
              </a:spcBef>
            </a:pPr>
            <a:r>
              <a:rPr dirty="0" sz="2000" spc="-10" b="1">
                <a:latin typeface="Calibri"/>
                <a:cs typeface="Calibri"/>
              </a:rPr>
              <a:t>Penilai</a:t>
            </a:r>
            <a:r>
              <a:rPr dirty="0" sz="2000" spc="10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adalah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seseorang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yang</a:t>
            </a:r>
            <a:r>
              <a:rPr dirty="0" sz="2000" spc="1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melakukan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penilaian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>
                <a:latin typeface="Calibri"/>
                <a:cs typeface="Calibri"/>
              </a:rPr>
              <a:t>atas </a:t>
            </a:r>
            <a:r>
              <a:rPr dirty="0" sz="2000" spc="-434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Penyelenggaraan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Statistik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Sektoral.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libri"/>
              <a:cs typeface="Calibri"/>
            </a:endParaRPr>
          </a:p>
          <a:p>
            <a:pPr marL="3593465" marR="17780">
              <a:lnSpc>
                <a:spcPts val="2180"/>
              </a:lnSpc>
            </a:pPr>
            <a:r>
              <a:rPr dirty="0" sz="2000" spc="-5" b="1">
                <a:latin typeface="Calibri"/>
                <a:cs typeface="Calibri"/>
              </a:rPr>
              <a:t>Tim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Penilai</a:t>
            </a:r>
            <a:r>
              <a:rPr dirty="0" sz="2000" spc="-5" b="1">
                <a:latin typeface="Calibri"/>
                <a:cs typeface="Calibri"/>
              </a:rPr>
              <a:t> Internal</a:t>
            </a:r>
            <a:r>
              <a:rPr dirty="0" sz="2000" spc="20" b="1">
                <a:latin typeface="Calibri"/>
                <a:cs typeface="Calibri"/>
              </a:rPr>
              <a:t> </a:t>
            </a:r>
            <a:r>
              <a:rPr dirty="0" sz="2000" spc="-5" b="1">
                <a:latin typeface="Calibri"/>
                <a:cs typeface="Calibri"/>
              </a:rPr>
              <a:t>(TPI)</a:t>
            </a:r>
            <a:r>
              <a:rPr dirty="0" sz="2000" spc="5" b="1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adalah</a:t>
            </a:r>
            <a:r>
              <a:rPr dirty="0" sz="2000" spc="3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sekelompok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Penilai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yang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terdiri</a:t>
            </a:r>
            <a:r>
              <a:rPr dirty="0" sz="2000" spc="35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dari </a:t>
            </a:r>
            <a:r>
              <a:rPr dirty="0" sz="2000" spc="-5">
                <a:latin typeface="Calibri"/>
                <a:cs typeface="Calibri"/>
              </a:rPr>
              <a:t> pejabat/pegawai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di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lingkungan</a:t>
            </a:r>
            <a:r>
              <a:rPr dirty="0" sz="2000" spc="1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Instansi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Pusat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dan</a:t>
            </a:r>
            <a:r>
              <a:rPr dirty="0" sz="2000" spc="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Pemerintah</a:t>
            </a:r>
            <a:r>
              <a:rPr dirty="0" sz="2000" spc="40">
                <a:latin typeface="Calibri"/>
                <a:cs typeface="Calibri"/>
              </a:rPr>
              <a:t> </a:t>
            </a:r>
            <a:r>
              <a:rPr dirty="0" sz="2000" spc="-10">
                <a:latin typeface="Calibri"/>
                <a:cs typeface="Calibri"/>
              </a:rPr>
              <a:t>Daerah.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libri"/>
              <a:cs typeface="Calibri"/>
            </a:endParaRPr>
          </a:p>
          <a:p>
            <a:pPr algn="just" marL="3593465" marR="226060">
              <a:lnSpc>
                <a:spcPts val="2160"/>
              </a:lnSpc>
            </a:pPr>
            <a:r>
              <a:rPr dirty="0" sz="2000" spc="-5" b="1">
                <a:latin typeface="Calibri"/>
                <a:cs typeface="Calibri"/>
              </a:rPr>
              <a:t>Tim </a:t>
            </a:r>
            <a:r>
              <a:rPr dirty="0" sz="2000" spc="-10" b="1">
                <a:latin typeface="Calibri"/>
                <a:cs typeface="Calibri"/>
              </a:rPr>
              <a:t>Penilai </a:t>
            </a:r>
            <a:r>
              <a:rPr dirty="0" sz="2000" spc="-5" b="1">
                <a:latin typeface="Calibri"/>
                <a:cs typeface="Calibri"/>
              </a:rPr>
              <a:t>Badan (TPB) </a:t>
            </a:r>
            <a:r>
              <a:rPr dirty="0" sz="2000" spc="-5">
                <a:latin typeface="Calibri"/>
                <a:cs typeface="Calibri"/>
              </a:rPr>
              <a:t>adalah </a:t>
            </a:r>
            <a:r>
              <a:rPr dirty="0" sz="2000" spc="-10">
                <a:latin typeface="Calibri"/>
                <a:cs typeface="Calibri"/>
              </a:rPr>
              <a:t>sekelompok </a:t>
            </a:r>
            <a:r>
              <a:rPr dirty="0" sz="2000" spc="-5">
                <a:latin typeface="Calibri"/>
                <a:cs typeface="Calibri"/>
              </a:rPr>
              <a:t>Penilai yang terdiri </a:t>
            </a:r>
            <a:r>
              <a:rPr dirty="0" sz="2000">
                <a:latin typeface="Calibri"/>
                <a:cs typeface="Calibri"/>
              </a:rPr>
              <a:t>atas </a:t>
            </a:r>
            <a:r>
              <a:rPr dirty="0" sz="2000" spc="-44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pegawai aparatur </a:t>
            </a:r>
            <a:r>
              <a:rPr dirty="0" sz="2000" spc="-10">
                <a:latin typeface="Calibri"/>
                <a:cs typeface="Calibri"/>
              </a:rPr>
              <a:t>sipil negara </a:t>
            </a:r>
            <a:r>
              <a:rPr dirty="0" sz="2000" spc="-5">
                <a:latin typeface="Calibri"/>
                <a:cs typeface="Calibri"/>
              </a:rPr>
              <a:t>dan/atau tenaga ahli dari Badan yang </a:t>
            </a:r>
            <a:r>
              <a:rPr dirty="0" sz="200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menyelenggarakan</a:t>
            </a:r>
            <a:r>
              <a:rPr dirty="0" sz="2000" spc="20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kegiatan</a:t>
            </a:r>
            <a:r>
              <a:rPr dirty="0" sz="2000" spc="25">
                <a:latin typeface="Calibri"/>
                <a:cs typeface="Calibri"/>
              </a:rPr>
              <a:t> </a:t>
            </a:r>
            <a:r>
              <a:rPr dirty="0" sz="2000" spc="-5">
                <a:latin typeface="Calibri"/>
                <a:cs typeface="Calibri"/>
              </a:rPr>
              <a:t>evaluasi.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libri"/>
              <a:cs typeface="Calibri"/>
            </a:endParaRPr>
          </a:p>
          <a:p>
            <a:pPr marL="50800">
              <a:lnSpc>
                <a:spcPct val="100000"/>
              </a:lnSpc>
            </a:pPr>
            <a:r>
              <a:rPr dirty="0" sz="1800">
                <a:latin typeface="Calibri"/>
                <a:cs typeface="Calibri"/>
              </a:rPr>
              <a:t>Penil</a:t>
            </a:r>
            <a:r>
              <a:rPr dirty="0" sz="1800" spc="-844">
                <a:latin typeface="Calibri"/>
                <a:cs typeface="Calibri"/>
              </a:rPr>
              <a:t>a</a:t>
            </a:r>
            <a:r>
              <a:rPr dirty="0" baseline="-13888" sz="27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r>
              <a:rPr dirty="0" baseline="-13888" sz="2700" spc="-240" b="1">
                <a:solidFill>
                  <a:srgbClr val="EBF0DE"/>
                </a:solidFill>
                <a:latin typeface="Arial"/>
                <a:cs typeface="Arial"/>
              </a:rPr>
              <a:t> 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spc="-5">
                <a:latin typeface="Calibri"/>
                <a:cs typeface="Calibri"/>
              </a:rPr>
              <a:t>sebaga</a:t>
            </a:r>
            <a:r>
              <a:rPr dirty="0" sz="1800">
                <a:latin typeface="Calibri"/>
                <a:cs typeface="Calibri"/>
              </a:rPr>
              <a:t>i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anggota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TP</a:t>
            </a:r>
            <a:r>
              <a:rPr dirty="0" sz="1800">
                <a:latin typeface="Calibri"/>
                <a:cs typeface="Calibri"/>
              </a:rPr>
              <a:t>I </a:t>
            </a:r>
            <a:r>
              <a:rPr dirty="0" sz="1800" i="1">
                <a:latin typeface="Calibri"/>
                <a:cs typeface="Calibri"/>
              </a:rPr>
              <a:t>ada </a:t>
            </a:r>
            <a:r>
              <a:rPr dirty="0" sz="1800">
                <a:latin typeface="Calibri"/>
                <a:cs typeface="Calibri"/>
              </a:rPr>
              <a:t>yang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disebu</a:t>
            </a:r>
            <a:r>
              <a:rPr dirty="0" sz="1800">
                <a:latin typeface="Calibri"/>
                <a:cs typeface="Calibri"/>
              </a:rPr>
              <a:t>t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sebagai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4" name="object 34"/>
          <p:cNvSpPr txBox="1"/>
          <p:nvPr/>
        </p:nvSpPr>
        <p:spPr>
          <a:xfrm>
            <a:off x="1124458" y="5093208"/>
            <a:ext cx="89535" cy="57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50"/>
              </a:lnSpc>
            </a:pPr>
            <a:r>
              <a:rPr dirty="0" sz="1800" b="1">
                <a:solidFill>
                  <a:srgbClr val="EBF0DE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343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95"/>
              <a:t>PENILA</a:t>
            </a:r>
            <a:r>
              <a:rPr dirty="0" spc="140"/>
              <a:t>I</a:t>
            </a:r>
            <a:r>
              <a:rPr dirty="0" spc="365"/>
              <a:t>AN</a:t>
            </a:r>
            <a:r>
              <a:rPr dirty="0" spc="-300"/>
              <a:t> </a:t>
            </a:r>
            <a:r>
              <a:rPr dirty="0" spc="325"/>
              <a:t>EPSS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22504" y="5798058"/>
            <a:ext cx="2891790" cy="996315"/>
            <a:chOff x="222504" y="5798058"/>
            <a:chExt cx="2891790" cy="9963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827" y="5798058"/>
              <a:ext cx="2588488" cy="8983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2504" y="6709410"/>
              <a:ext cx="2891790" cy="85090"/>
            </a:xfrm>
            <a:custGeom>
              <a:avLst/>
              <a:gdLst/>
              <a:ahLst/>
              <a:cxnLst/>
              <a:rect l="l" t="t" r="r" b="b"/>
              <a:pathLst>
                <a:path w="2891790" h="85090">
                  <a:moveTo>
                    <a:pt x="2849498" y="0"/>
                  </a:moveTo>
                  <a:lnTo>
                    <a:pt x="42290" y="0"/>
                  </a:lnTo>
                  <a:lnTo>
                    <a:pt x="25829" y="3323"/>
                  </a:lnTo>
                  <a:lnTo>
                    <a:pt x="12386" y="12387"/>
                  </a:lnTo>
                  <a:lnTo>
                    <a:pt x="3323" y="25830"/>
                  </a:lnTo>
                  <a:lnTo>
                    <a:pt x="0" y="42292"/>
                  </a:lnTo>
                  <a:lnTo>
                    <a:pt x="3324" y="58754"/>
                  </a:lnTo>
                  <a:lnTo>
                    <a:pt x="12390" y="72197"/>
                  </a:lnTo>
                  <a:lnTo>
                    <a:pt x="25842" y="81261"/>
                  </a:lnTo>
                  <a:lnTo>
                    <a:pt x="42290" y="84582"/>
                  </a:lnTo>
                  <a:lnTo>
                    <a:pt x="2849511" y="84582"/>
                  </a:lnTo>
                  <a:lnTo>
                    <a:pt x="2865968" y="81258"/>
                  </a:lnTo>
                  <a:lnTo>
                    <a:pt x="2879408" y="72195"/>
                  </a:lnTo>
                  <a:lnTo>
                    <a:pt x="2888468" y="58751"/>
                  </a:lnTo>
                  <a:lnTo>
                    <a:pt x="2891788" y="42289"/>
                  </a:lnTo>
                  <a:lnTo>
                    <a:pt x="2888467" y="25830"/>
                  </a:lnTo>
                  <a:lnTo>
                    <a:pt x="2879406" y="12387"/>
                  </a:lnTo>
                  <a:lnTo>
                    <a:pt x="2865964" y="3323"/>
                  </a:lnTo>
                  <a:lnTo>
                    <a:pt x="284949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074664" y="1558135"/>
            <a:ext cx="826135" cy="720725"/>
            <a:chOff x="6074664" y="1558135"/>
            <a:chExt cx="826135" cy="720725"/>
          </a:xfrm>
        </p:grpSpPr>
        <p:sp>
          <p:nvSpPr>
            <p:cNvPr id="14" name="object 14"/>
            <p:cNvSpPr/>
            <p:nvPr/>
          </p:nvSpPr>
          <p:spPr>
            <a:xfrm>
              <a:off x="6079617" y="1563088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331" y="425223"/>
                  </a:lnTo>
                  <a:lnTo>
                    <a:pt x="119887" y="425223"/>
                  </a:lnTo>
                  <a:lnTo>
                    <a:pt x="119507" y="423445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0292" y="284507"/>
                  </a:lnTo>
                  <a:lnTo>
                    <a:pt x="109982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2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9617" y="1563088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855" y="284507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731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9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30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823" y="424969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7" y="428779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860797" y="2853689"/>
            <a:ext cx="826135" cy="720725"/>
            <a:chOff x="4860797" y="2853689"/>
            <a:chExt cx="826135" cy="720725"/>
          </a:xfrm>
        </p:grpSpPr>
        <p:sp>
          <p:nvSpPr>
            <p:cNvPr id="17" name="object 17"/>
            <p:cNvSpPr/>
            <p:nvPr/>
          </p:nvSpPr>
          <p:spPr>
            <a:xfrm>
              <a:off x="4865830" y="2858642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357298" y="0"/>
                  </a:moveTo>
                  <a:lnTo>
                    <a:pt x="305222" y="4017"/>
                  </a:lnTo>
                  <a:lnTo>
                    <a:pt x="254923" y="15268"/>
                  </a:lnTo>
                  <a:lnTo>
                    <a:pt x="207018" y="33366"/>
                  </a:lnTo>
                  <a:lnTo>
                    <a:pt x="162254" y="57925"/>
                  </a:lnTo>
                  <a:lnTo>
                    <a:pt x="121378" y="88557"/>
                  </a:lnTo>
                  <a:lnTo>
                    <a:pt x="85137" y="124876"/>
                  </a:lnTo>
                  <a:lnTo>
                    <a:pt x="54276" y="166497"/>
                  </a:lnTo>
                  <a:lnTo>
                    <a:pt x="30566" y="210796"/>
                  </a:lnTo>
                  <a:lnTo>
                    <a:pt x="13572" y="257619"/>
                  </a:lnTo>
                  <a:lnTo>
                    <a:pt x="3341" y="306157"/>
                  </a:lnTo>
                  <a:lnTo>
                    <a:pt x="78" y="353314"/>
                  </a:lnTo>
                  <a:lnTo>
                    <a:pt x="0" y="356997"/>
                  </a:lnTo>
                  <a:lnTo>
                    <a:pt x="2257" y="396501"/>
                  </a:lnTo>
                  <a:lnTo>
                    <a:pt x="9286" y="436975"/>
                  </a:lnTo>
                  <a:lnTo>
                    <a:pt x="21029" y="476543"/>
                  </a:lnTo>
                  <a:lnTo>
                    <a:pt x="37512" y="514731"/>
                  </a:lnTo>
                  <a:lnTo>
                    <a:pt x="63760" y="558596"/>
                  </a:lnTo>
                  <a:lnTo>
                    <a:pt x="95953" y="597883"/>
                  </a:lnTo>
                  <a:lnTo>
                    <a:pt x="133334" y="632103"/>
                  </a:lnTo>
                  <a:lnTo>
                    <a:pt x="175144" y="660766"/>
                  </a:lnTo>
                  <a:lnTo>
                    <a:pt x="220627" y="683385"/>
                  </a:lnTo>
                  <a:lnTo>
                    <a:pt x="269024" y="699470"/>
                  </a:lnTo>
                  <a:lnTo>
                    <a:pt x="319579" y="708533"/>
                  </a:lnTo>
                  <a:lnTo>
                    <a:pt x="366139" y="710338"/>
                  </a:lnTo>
                  <a:lnTo>
                    <a:pt x="412096" y="706116"/>
                  </a:lnTo>
                  <a:lnTo>
                    <a:pt x="449084" y="697865"/>
                  </a:lnTo>
                  <a:lnTo>
                    <a:pt x="382444" y="697865"/>
                  </a:lnTo>
                  <a:lnTo>
                    <a:pt x="331267" y="697663"/>
                  </a:lnTo>
                  <a:lnTo>
                    <a:pt x="281069" y="690014"/>
                  </a:lnTo>
                  <a:lnTo>
                    <a:pt x="232701" y="675294"/>
                  </a:lnTo>
                  <a:lnTo>
                    <a:pt x="187016" y="653879"/>
                  </a:lnTo>
                  <a:lnTo>
                    <a:pt x="144868" y="626143"/>
                  </a:lnTo>
                  <a:lnTo>
                    <a:pt x="107111" y="592462"/>
                  </a:lnTo>
                  <a:lnTo>
                    <a:pt x="74596" y="553212"/>
                  </a:lnTo>
                  <a:lnTo>
                    <a:pt x="47380" y="507198"/>
                  </a:lnTo>
                  <a:lnTo>
                    <a:pt x="27749" y="457898"/>
                  </a:lnTo>
                  <a:lnTo>
                    <a:pt x="15856" y="406407"/>
                  </a:lnTo>
                  <a:lnTo>
                    <a:pt x="11925" y="354711"/>
                  </a:lnTo>
                  <a:lnTo>
                    <a:pt x="12044" y="350266"/>
                  </a:lnTo>
                  <a:lnTo>
                    <a:pt x="19398" y="282209"/>
                  </a:lnTo>
                  <a:lnTo>
                    <a:pt x="42084" y="213360"/>
                  </a:lnTo>
                  <a:lnTo>
                    <a:pt x="66357" y="169425"/>
                  </a:lnTo>
                  <a:lnTo>
                    <a:pt x="96575" y="129752"/>
                  </a:lnTo>
                  <a:lnTo>
                    <a:pt x="132027" y="94884"/>
                  </a:lnTo>
                  <a:lnTo>
                    <a:pt x="172003" y="65366"/>
                  </a:lnTo>
                  <a:lnTo>
                    <a:pt x="215790" y="41741"/>
                  </a:lnTo>
                  <a:lnTo>
                    <a:pt x="262679" y="24555"/>
                  </a:lnTo>
                  <a:lnTo>
                    <a:pt x="311959" y="14351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30"/>
                  </a:lnTo>
                  <a:lnTo>
                    <a:pt x="445508" y="11430"/>
                  </a:lnTo>
                  <a:lnTo>
                    <a:pt x="440070" y="9858"/>
                  </a:lnTo>
                  <a:lnTo>
                    <a:pt x="398910" y="2696"/>
                  </a:lnTo>
                  <a:lnTo>
                    <a:pt x="357298" y="0"/>
                  </a:lnTo>
                  <a:close/>
                </a:path>
                <a:path w="816610" h="710564">
                  <a:moveTo>
                    <a:pt x="445508" y="11430"/>
                  </a:moveTo>
                  <a:lnTo>
                    <a:pt x="359330" y="11430"/>
                  </a:lnTo>
                  <a:lnTo>
                    <a:pt x="407772" y="15377"/>
                  </a:lnTo>
                  <a:lnTo>
                    <a:pt x="454852" y="25781"/>
                  </a:lnTo>
                  <a:lnTo>
                    <a:pt x="499887" y="42386"/>
                  </a:lnTo>
                  <a:lnTo>
                    <a:pt x="542191" y="64939"/>
                  </a:lnTo>
                  <a:lnTo>
                    <a:pt x="581080" y="93186"/>
                  </a:lnTo>
                  <a:lnTo>
                    <a:pt x="615870" y="126873"/>
                  </a:lnTo>
                  <a:lnTo>
                    <a:pt x="658367" y="185864"/>
                  </a:lnTo>
                  <a:lnTo>
                    <a:pt x="687625" y="252095"/>
                  </a:lnTo>
                  <a:lnTo>
                    <a:pt x="697404" y="291719"/>
                  </a:lnTo>
                  <a:lnTo>
                    <a:pt x="698420" y="293370"/>
                  </a:lnTo>
                  <a:lnTo>
                    <a:pt x="702738" y="295656"/>
                  </a:lnTo>
                  <a:lnTo>
                    <a:pt x="710368" y="300474"/>
                  </a:lnTo>
                  <a:lnTo>
                    <a:pt x="718057" y="305244"/>
                  </a:lnTo>
                  <a:lnTo>
                    <a:pt x="733853" y="314833"/>
                  </a:lnTo>
                  <a:lnTo>
                    <a:pt x="798877" y="354711"/>
                  </a:lnTo>
                  <a:lnTo>
                    <a:pt x="723947" y="400939"/>
                  </a:lnTo>
                  <a:lnTo>
                    <a:pt x="708405" y="409543"/>
                  </a:lnTo>
                  <a:lnTo>
                    <a:pt x="701033" y="415083"/>
                  </a:lnTo>
                  <a:lnTo>
                    <a:pt x="696769" y="421767"/>
                  </a:lnTo>
                  <a:lnTo>
                    <a:pt x="691216" y="443466"/>
                  </a:lnTo>
                  <a:lnTo>
                    <a:pt x="684926" y="464772"/>
                  </a:lnTo>
                  <a:lnTo>
                    <a:pt x="668321" y="506349"/>
                  </a:lnTo>
                  <a:lnTo>
                    <a:pt x="641821" y="550687"/>
                  </a:lnTo>
                  <a:lnTo>
                    <a:pt x="609224" y="590270"/>
                  </a:lnTo>
                  <a:lnTo>
                    <a:pt x="571319" y="624554"/>
                  </a:lnTo>
                  <a:lnTo>
                    <a:pt x="528898" y="652998"/>
                  </a:lnTo>
                  <a:lnTo>
                    <a:pt x="482751" y="675059"/>
                  </a:lnTo>
                  <a:lnTo>
                    <a:pt x="433669" y="690195"/>
                  </a:lnTo>
                  <a:lnTo>
                    <a:pt x="382444" y="697865"/>
                  </a:lnTo>
                  <a:lnTo>
                    <a:pt x="449084" y="697865"/>
                  </a:lnTo>
                  <a:lnTo>
                    <a:pt x="499935" y="680624"/>
                  </a:lnTo>
                  <a:lnTo>
                    <a:pt x="540681" y="659873"/>
                  </a:lnTo>
                  <a:lnTo>
                    <a:pt x="578557" y="634130"/>
                  </a:lnTo>
                  <a:lnTo>
                    <a:pt x="612996" y="603655"/>
                  </a:lnTo>
                  <a:lnTo>
                    <a:pt x="643429" y="568706"/>
                  </a:lnTo>
                  <a:lnTo>
                    <a:pt x="668416" y="530733"/>
                  </a:lnTo>
                  <a:lnTo>
                    <a:pt x="688260" y="490093"/>
                  </a:lnTo>
                  <a:lnTo>
                    <a:pt x="704008" y="442976"/>
                  </a:lnTo>
                  <a:lnTo>
                    <a:pt x="705913" y="434721"/>
                  </a:lnTo>
                  <a:lnTo>
                    <a:pt x="705913" y="434086"/>
                  </a:lnTo>
                  <a:lnTo>
                    <a:pt x="707310" y="428752"/>
                  </a:lnTo>
                  <a:lnTo>
                    <a:pt x="707310" y="425958"/>
                  </a:lnTo>
                  <a:lnTo>
                    <a:pt x="706040" y="425958"/>
                  </a:lnTo>
                  <a:lnTo>
                    <a:pt x="707310" y="425831"/>
                  </a:lnTo>
                  <a:lnTo>
                    <a:pt x="707183" y="425450"/>
                  </a:lnTo>
                  <a:lnTo>
                    <a:pt x="707818" y="424942"/>
                  </a:lnTo>
                  <a:lnTo>
                    <a:pt x="708707" y="424561"/>
                  </a:lnTo>
                  <a:lnTo>
                    <a:pt x="709215" y="424053"/>
                  </a:lnTo>
                  <a:lnTo>
                    <a:pt x="732666" y="409142"/>
                  </a:lnTo>
                  <a:lnTo>
                    <a:pt x="756522" y="394589"/>
                  </a:lnTo>
                  <a:lnTo>
                    <a:pt x="804211" y="365887"/>
                  </a:lnTo>
                  <a:lnTo>
                    <a:pt x="807132" y="363855"/>
                  </a:lnTo>
                  <a:lnTo>
                    <a:pt x="810434" y="362331"/>
                  </a:lnTo>
                  <a:lnTo>
                    <a:pt x="813101" y="360299"/>
                  </a:lnTo>
                  <a:lnTo>
                    <a:pt x="815006" y="359029"/>
                  </a:lnTo>
                  <a:lnTo>
                    <a:pt x="816022" y="356997"/>
                  </a:lnTo>
                  <a:lnTo>
                    <a:pt x="816022" y="353314"/>
                  </a:lnTo>
                  <a:lnTo>
                    <a:pt x="815006" y="351409"/>
                  </a:lnTo>
                  <a:lnTo>
                    <a:pt x="813101" y="350266"/>
                  </a:lnTo>
                  <a:lnTo>
                    <a:pt x="796894" y="340104"/>
                  </a:lnTo>
                  <a:lnTo>
                    <a:pt x="712898" y="288417"/>
                  </a:lnTo>
                  <a:lnTo>
                    <a:pt x="711247" y="287528"/>
                  </a:lnTo>
                  <a:lnTo>
                    <a:pt x="709596" y="286893"/>
                  </a:lnTo>
                  <a:lnTo>
                    <a:pt x="708199" y="285496"/>
                  </a:lnTo>
                  <a:lnTo>
                    <a:pt x="708326" y="285115"/>
                  </a:lnTo>
                  <a:lnTo>
                    <a:pt x="707691" y="285115"/>
                  </a:lnTo>
                  <a:lnTo>
                    <a:pt x="707437" y="284734"/>
                  </a:lnTo>
                  <a:lnTo>
                    <a:pt x="707310" y="284353"/>
                  </a:lnTo>
                  <a:lnTo>
                    <a:pt x="708326" y="284353"/>
                  </a:lnTo>
                  <a:lnTo>
                    <a:pt x="708326" y="283718"/>
                  </a:lnTo>
                  <a:lnTo>
                    <a:pt x="708060" y="282209"/>
                  </a:lnTo>
                  <a:lnTo>
                    <a:pt x="707945" y="280924"/>
                  </a:lnTo>
                  <a:lnTo>
                    <a:pt x="707564" y="280035"/>
                  </a:lnTo>
                  <a:lnTo>
                    <a:pt x="707495" y="278223"/>
                  </a:lnTo>
                  <a:lnTo>
                    <a:pt x="707310" y="277114"/>
                  </a:lnTo>
                  <a:lnTo>
                    <a:pt x="706294" y="274193"/>
                  </a:lnTo>
                  <a:lnTo>
                    <a:pt x="705913" y="270891"/>
                  </a:lnTo>
                  <a:lnTo>
                    <a:pt x="705024" y="267970"/>
                  </a:lnTo>
                  <a:lnTo>
                    <a:pt x="701722" y="256286"/>
                  </a:lnTo>
                  <a:lnTo>
                    <a:pt x="700071" y="250062"/>
                  </a:lnTo>
                  <a:lnTo>
                    <a:pt x="682893" y="205635"/>
                  </a:lnTo>
                  <a:lnTo>
                    <a:pt x="659887" y="164051"/>
                  </a:lnTo>
                  <a:lnTo>
                    <a:pt x="631554" y="125888"/>
                  </a:lnTo>
                  <a:lnTo>
                    <a:pt x="598395" y="91726"/>
                  </a:lnTo>
                  <a:lnTo>
                    <a:pt x="560912" y="62144"/>
                  </a:lnTo>
                  <a:lnTo>
                    <a:pt x="519604" y="37719"/>
                  </a:lnTo>
                  <a:lnTo>
                    <a:pt x="480420" y="21520"/>
                  </a:lnTo>
                  <a:lnTo>
                    <a:pt x="445508" y="11430"/>
                  </a:lnTo>
                  <a:close/>
                </a:path>
                <a:path w="816610" h="710564">
                  <a:moveTo>
                    <a:pt x="707310" y="425831"/>
                  </a:moveTo>
                  <a:lnTo>
                    <a:pt x="706040" y="425831"/>
                  </a:lnTo>
                  <a:lnTo>
                    <a:pt x="707310" y="425958"/>
                  </a:lnTo>
                  <a:close/>
                </a:path>
                <a:path w="816610" h="710564">
                  <a:moveTo>
                    <a:pt x="708326" y="284353"/>
                  </a:moveTo>
                  <a:lnTo>
                    <a:pt x="707310" y="284353"/>
                  </a:lnTo>
                  <a:lnTo>
                    <a:pt x="707564" y="284480"/>
                  </a:lnTo>
                  <a:lnTo>
                    <a:pt x="707691" y="285115"/>
                  </a:lnTo>
                  <a:lnTo>
                    <a:pt x="708326" y="285115"/>
                  </a:lnTo>
                  <a:lnTo>
                    <a:pt x="708326" y="284353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65750" y="2858642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705993" y="425958"/>
                  </a:moveTo>
                  <a:lnTo>
                    <a:pt x="706247" y="425831"/>
                  </a:lnTo>
                  <a:lnTo>
                    <a:pt x="705993" y="425958"/>
                  </a:lnTo>
                  <a:close/>
                </a:path>
                <a:path w="816610" h="710564">
                  <a:moveTo>
                    <a:pt x="707389" y="284480"/>
                  </a:moveTo>
                  <a:lnTo>
                    <a:pt x="707644" y="284480"/>
                  </a:lnTo>
                  <a:lnTo>
                    <a:pt x="707644" y="284861"/>
                  </a:lnTo>
                  <a:lnTo>
                    <a:pt x="707771" y="285115"/>
                  </a:lnTo>
                  <a:lnTo>
                    <a:pt x="707516" y="284734"/>
                  </a:lnTo>
                  <a:lnTo>
                    <a:pt x="707389" y="284480"/>
                  </a:lnTo>
                  <a:close/>
                </a:path>
                <a:path w="816610" h="710564">
                  <a:moveTo>
                    <a:pt x="11937" y="353822"/>
                  </a:moveTo>
                  <a:lnTo>
                    <a:pt x="19478" y="282209"/>
                  </a:lnTo>
                  <a:lnTo>
                    <a:pt x="42163" y="213360"/>
                  </a:lnTo>
                  <a:lnTo>
                    <a:pt x="66437" y="169425"/>
                  </a:lnTo>
                  <a:lnTo>
                    <a:pt x="96655" y="129752"/>
                  </a:lnTo>
                  <a:lnTo>
                    <a:pt x="132107" y="94884"/>
                  </a:lnTo>
                  <a:lnTo>
                    <a:pt x="172083" y="65366"/>
                  </a:lnTo>
                  <a:lnTo>
                    <a:pt x="215870" y="41741"/>
                  </a:lnTo>
                  <a:lnTo>
                    <a:pt x="262759" y="24555"/>
                  </a:lnTo>
                  <a:lnTo>
                    <a:pt x="312038" y="14351"/>
                  </a:lnTo>
                  <a:lnTo>
                    <a:pt x="357886" y="11684"/>
                  </a:lnTo>
                  <a:lnTo>
                    <a:pt x="358521" y="11684"/>
                  </a:lnTo>
                  <a:lnTo>
                    <a:pt x="359028" y="11557"/>
                  </a:lnTo>
                  <a:lnTo>
                    <a:pt x="359410" y="11430"/>
                  </a:lnTo>
                  <a:lnTo>
                    <a:pt x="407852" y="15377"/>
                  </a:lnTo>
                  <a:lnTo>
                    <a:pt x="454932" y="25781"/>
                  </a:lnTo>
                  <a:lnTo>
                    <a:pt x="499967" y="42386"/>
                  </a:lnTo>
                  <a:lnTo>
                    <a:pt x="542271" y="64939"/>
                  </a:lnTo>
                  <a:lnTo>
                    <a:pt x="581160" y="93186"/>
                  </a:lnTo>
                  <a:lnTo>
                    <a:pt x="615950" y="126873"/>
                  </a:lnTo>
                  <a:lnTo>
                    <a:pt x="658447" y="185864"/>
                  </a:lnTo>
                  <a:lnTo>
                    <a:pt x="687704" y="252095"/>
                  </a:lnTo>
                  <a:lnTo>
                    <a:pt x="697484" y="291719"/>
                  </a:lnTo>
                  <a:lnTo>
                    <a:pt x="698500" y="293370"/>
                  </a:lnTo>
                  <a:lnTo>
                    <a:pt x="702818" y="295656"/>
                  </a:lnTo>
                  <a:lnTo>
                    <a:pt x="710447" y="300474"/>
                  </a:lnTo>
                  <a:lnTo>
                    <a:pt x="718137" y="305244"/>
                  </a:lnTo>
                  <a:lnTo>
                    <a:pt x="725945" y="310014"/>
                  </a:lnTo>
                  <a:lnTo>
                    <a:pt x="733933" y="314833"/>
                  </a:lnTo>
                  <a:lnTo>
                    <a:pt x="750218" y="324742"/>
                  </a:lnTo>
                  <a:lnTo>
                    <a:pt x="766492" y="334676"/>
                  </a:lnTo>
                  <a:lnTo>
                    <a:pt x="782742" y="344658"/>
                  </a:lnTo>
                  <a:lnTo>
                    <a:pt x="798957" y="354711"/>
                  </a:lnTo>
                  <a:lnTo>
                    <a:pt x="761539" y="377825"/>
                  </a:lnTo>
                  <a:lnTo>
                    <a:pt x="724026" y="400939"/>
                  </a:lnTo>
                  <a:lnTo>
                    <a:pt x="716833" y="404907"/>
                  </a:lnTo>
                  <a:lnTo>
                    <a:pt x="708485" y="409543"/>
                  </a:lnTo>
                  <a:lnTo>
                    <a:pt x="701113" y="415083"/>
                  </a:lnTo>
                  <a:lnTo>
                    <a:pt x="696849" y="421767"/>
                  </a:lnTo>
                  <a:lnTo>
                    <a:pt x="691296" y="443466"/>
                  </a:lnTo>
                  <a:lnTo>
                    <a:pt x="685006" y="464772"/>
                  </a:lnTo>
                  <a:lnTo>
                    <a:pt x="668401" y="506349"/>
                  </a:lnTo>
                  <a:lnTo>
                    <a:pt x="641901" y="550687"/>
                  </a:lnTo>
                  <a:lnTo>
                    <a:pt x="609304" y="590270"/>
                  </a:lnTo>
                  <a:lnTo>
                    <a:pt x="571399" y="624554"/>
                  </a:lnTo>
                  <a:lnTo>
                    <a:pt x="528977" y="652998"/>
                  </a:lnTo>
                  <a:lnTo>
                    <a:pt x="482831" y="675059"/>
                  </a:lnTo>
                  <a:lnTo>
                    <a:pt x="433749" y="690195"/>
                  </a:lnTo>
                  <a:lnTo>
                    <a:pt x="382524" y="697865"/>
                  </a:lnTo>
                  <a:lnTo>
                    <a:pt x="331347" y="697663"/>
                  </a:lnTo>
                  <a:lnTo>
                    <a:pt x="281149" y="690014"/>
                  </a:lnTo>
                  <a:lnTo>
                    <a:pt x="232781" y="675294"/>
                  </a:lnTo>
                  <a:lnTo>
                    <a:pt x="187096" y="653879"/>
                  </a:lnTo>
                  <a:lnTo>
                    <a:pt x="144948" y="626143"/>
                  </a:lnTo>
                  <a:lnTo>
                    <a:pt x="107190" y="592462"/>
                  </a:lnTo>
                  <a:lnTo>
                    <a:pt x="74675" y="553212"/>
                  </a:lnTo>
                  <a:lnTo>
                    <a:pt x="47460" y="507198"/>
                  </a:lnTo>
                  <a:lnTo>
                    <a:pt x="27828" y="457898"/>
                  </a:lnTo>
                  <a:lnTo>
                    <a:pt x="15936" y="406407"/>
                  </a:lnTo>
                  <a:lnTo>
                    <a:pt x="11937" y="353822"/>
                  </a:lnTo>
                  <a:close/>
                </a:path>
                <a:path w="816610" h="710564">
                  <a:moveTo>
                    <a:pt x="0" y="355600"/>
                  </a:moveTo>
                  <a:lnTo>
                    <a:pt x="2337" y="396501"/>
                  </a:lnTo>
                  <a:lnTo>
                    <a:pt x="9366" y="436975"/>
                  </a:lnTo>
                  <a:lnTo>
                    <a:pt x="21109" y="476543"/>
                  </a:lnTo>
                  <a:lnTo>
                    <a:pt x="37591" y="514731"/>
                  </a:lnTo>
                  <a:lnTo>
                    <a:pt x="63840" y="558596"/>
                  </a:lnTo>
                  <a:lnTo>
                    <a:pt x="96033" y="597883"/>
                  </a:lnTo>
                  <a:lnTo>
                    <a:pt x="133414" y="632103"/>
                  </a:lnTo>
                  <a:lnTo>
                    <a:pt x="175224" y="660766"/>
                  </a:lnTo>
                  <a:lnTo>
                    <a:pt x="220707" y="683385"/>
                  </a:lnTo>
                  <a:lnTo>
                    <a:pt x="269104" y="699470"/>
                  </a:lnTo>
                  <a:lnTo>
                    <a:pt x="319659" y="708533"/>
                  </a:lnTo>
                  <a:lnTo>
                    <a:pt x="366219" y="710338"/>
                  </a:lnTo>
                  <a:lnTo>
                    <a:pt x="412176" y="706116"/>
                  </a:lnTo>
                  <a:lnTo>
                    <a:pt x="456964" y="696125"/>
                  </a:lnTo>
                  <a:lnTo>
                    <a:pt x="500014" y="680624"/>
                  </a:lnTo>
                  <a:lnTo>
                    <a:pt x="540761" y="659873"/>
                  </a:lnTo>
                  <a:lnTo>
                    <a:pt x="578637" y="634130"/>
                  </a:lnTo>
                  <a:lnTo>
                    <a:pt x="613075" y="603655"/>
                  </a:lnTo>
                  <a:lnTo>
                    <a:pt x="643509" y="568706"/>
                  </a:lnTo>
                  <a:lnTo>
                    <a:pt x="668496" y="530733"/>
                  </a:lnTo>
                  <a:lnTo>
                    <a:pt x="688339" y="490093"/>
                  </a:lnTo>
                  <a:lnTo>
                    <a:pt x="703072" y="446532"/>
                  </a:lnTo>
                  <a:lnTo>
                    <a:pt x="704088" y="442976"/>
                  </a:lnTo>
                  <a:lnTo>
                    <a:pt x="705103" y="438658"/>
                  </a:lnTo>
                  <a:lnTo>
                    <a:pt x="705993" y="434721"/>
                  </a:lnTo>
                  <a:lnTo>
                    <a:pt x="705993" y="434086"/>
                  </a:lnTo>
                  <a:lnTo>
                    <a:pt x="707389" y="428752"/>
                  </a:lnTo>
                  <a:lnTo>
                    <a:pt x="707389" y="426339"/>
                  </a:lnTo>
                  <a:lnTo>
                    <a:pt x="707389" y="425831"/>
                  </a:lnTo>
                  <a:lnTo>
                    <a:pt x="707263" y="425450"/>
                  </a:lnTo>
                  <a:lnTo>
                    <a:pt x="707898" y="424942"/>
                  </a:lnTo>
                  <a:lnTo>
                    <a:pt x="708787" y="424561"/>
                  </a:lnTo>
                  <a:lnTo>
                    <a:pt x="709295" y="424053"/>
                  </a:lnTo>
                  <a:lnTo>
                    <a:pt x="732746" y="409142"/>
                  </a:lnTo>
                  <a:lnTo>
                    <a:pt x="756602" y="394589"/>
                  </a:lnTo>
                  <a:lnTo>
                    <a:pt x="780553" y="380226"/>
                  </a:lnTo>
                  <a:lnTo>
                    <a:pt x="804290" y="365887"/>
                  </a:lnTo>
                  <a:lnTo>
                    <a:pt x="807212" y="363855"/>
                  </a:lnTo>
                  <a:lnTo>
                    <a:pt x="810513" y="362331"/>
                  </a:lnTo>
                  <a:lnTo>
                    <a:pt x="813181" y="360299"/>
                  </a:lnTo>
                  <a:lnTo>
                    <a:pt x="815086" y="359029"/>
                  </a:lnTo>
                  <a:lnTo>
                    <a:pt x="816101" y="356997"/>
                  </a:lnTo>
                  <a:lnTo>
                    <a:pt x="816101" y="355219"/>
                  </a:lnTo>
                  <a:lnTo>
                    <a:pt x="816101" y="353314"/>
                  </a:lnTo>
                  <a:lnTo>
                    <a:pt x="815086" y="351409"/>
                  </a:lnTo>
                  <a:lnTo>
                    <a:pt x="813181" y="350266"/>
                  </a:lnTo>
                  <a:lnTo>
                    <a:pt x="796974" y="340104"/>
                  </a:lnTo>
                  <a:lnTo>
                    <a:pt x="780780" y="330120"/>
                  </a:lnTo>
                  <a:lnTo>
                    <a:pt x="764657" y="320208"/>
                  </a:lnTo>
                  <a:lnTo>
                    <a:pt x="748664" y="310261"/>
                  </a:lnTo>
                  <a:lnTo>
                    <a:pt x="712977" y="288417"/>
                  </a:lnTo>
                  <a:lnTo>
                    <a:pt x="711326" y="287528"/>
                  </a:lnTo>
                  <a:lnTo>
                    <a:pt x="709676" y="286893"/>
                  </a:lnTo>
                  <a:lnTo>
                    <a:pt x="708278" y="285496"/>
                  </a:lnTo>
                  <a:lnTo>
                    <a:pt x="708406" y="285115"/>
                  </a:lnTo>
                  <a:lnTo>
                    <a:pt x="708406" y="284734"/>
                  </a:lnTo>
                  <a:lnTo>
                    <a:pt x="708406" y="283718"/>
                  </a:lnTo>
                  <a:lnTo>
                    <a:pt x="708025" y="281559"/>
                  </a:lnTo>
                  <a:lnTo>
                    <a:pt x="708025" y="280924"/>
                  </a:lnTo>
                  <a:lnTo>
                    <a:pt x="707644" y="280035"/>
                  </a:lnTo>
                  <a:lnTo>
                    <a:pt x="707644" y="278638"/>
                  </a:lnTo>
                  <a:lnTo>
                    <a:pt x="707389" y="277114"/>
                  </a:lnTo>
                  <a:lnTo>
                    <a:pt x="706374" y="274193"/>
                  </a:lnTo>
                  <a:lnTo>
                    <a:pt x="705993" y="270891"/>
                  </a:lnTo>
                  <a:lnTo>
                    <a:pt x="705103" y="267970"/>
                  </a:lnTo>
                  <a:lnTo>
                    <a:pt x="703452" y="262128"/>
                  </a:lnTo>
                  <a:lnTo>
                    <a:pt x="701801" y="256286"/>
                  </a:lnTo>
                  <a:lnTo>
                    <a:pt x="700151" y="250062"/>
                  </a:lnTo>
                  <a:lnTo>
                    <a:pt x="682973" y="205635"/>
                  </a:lnTo>
                  <a:lnTo>
                    <a:pt x="659967" y="164051"/>
                  </a:lnTo>
                  <a:lnTo>
                    <a:pt x="631634" y="125888"/>
                  </a:lnTo>
                  <a:lnTo>
                    <a:pt x="598475" y="91726"/>
                  </a:lnTo>
                  <a:lnTo>
                    <a:pt x="560991" y="62144"/>
                  </a:lnTo>
                  <a:lnTo>
                    <a:pt x="519684" y="37719"/>
                  </a:lnTo>
                  <a:lnTo>
                    <a:pt x="480500" y="21520"/>
                  </a:lnTo>
                  <a:lnTo>
                    <a:pt x="440150" y="9858"/>
                  </a:lnTo>
                  <a:lnTo>
                    <a:pt x="398990" y="2696"/>
                  </a:lnTo>
                  <a:lnTo>
                    <a:pt x="357377" y="0"/>
                  </a:lnTo>
                  <a:lnTo>
                    <a:pt x="305302" y="4017"/>
                  </a:lnTo>
                  <a:lnTo>
                    <a:pt x="255003" y="15268"/>
                  </a:lnTo>
                  <a:lnTo>
                    <a:pt x="207098" y="33366"/>
                  </a:lnTo>
                  <a:lnTo>
                    <a:pt x="162334" y="57925"/>
                  </a:lnTo>
                  <a:lnTo>
                    <a:pt x="121458" y="88557"/>
                  </a:lnTo>
                  <a:lnTo>
                    <a:pt x="85217" y="124876"/>
                  </a:lnTo>
                  <a:lnTo>
                    <a:pt x="54356" y="166497"/>
                  </a:lnTo>
                  <a:lnTo>
                    <a:pt x="30646" y="210796"/>
                  </a:lnTo>
                  <a:lnTo>
                    <a:pt x="13652" y="257619"/>
                  </a:lnTo>
                  <a:lnTo>
                    <a:pt x="3421" y="306157"/>
                  </a:lnTo>
                  <a:lnTo>
                    <a:pt x="0" y="35560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074664" y="4219801"/>
            <a:ext cx="826135" cy="720725"/>
            <a:chOff x="6074664" y="4219801"/>
            <a:chExt cx="826135" cy="720725"/>
          </a:xfrm>
        </p:grpSpPr>
        <p:sp>
          <p:nvSpPr>
            <p:cNvPr id="20" name="object 20"/>
            <p:cNvSpPr/>
            <p:nvPr/>
          </p:nvSpPr>
          <p:spPr>
            <a:xfrm>
              <a:off x="6079617" y="422475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331" y="425223"/>
                  </a:lnTo>
                  <a:lnTo>
                    <a:pt x="119887" y="425223"/>
                  </a:lnTo>
                  <a:lnTo>
                    <a:pt x="119507" y="423445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0292" y="284507"/>
                  </a:lnTo>
                  <a:lnTo>
                    <a:pt x="109982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2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79617" y="422475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855" y="284507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731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9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30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7" y="428779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785865" y="1841754"/>
            <a:ext cx="182245" cy="2797810"/>
            <a:chOff x="5785865" y="1841754"/>
            <a:chExt cx="182245" cy="2797810"/>
          </a:xfrm>
        </p:grpSpPr>
        <p:sp>
          <p:nvSpPr>
            <p:cNvPr id="23" name="object 23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54101" y="0"/>
                  </a:moveTo>
                  <a:lnTo>
                    <a:pt x="0" y="0"/>
                  </a:lnTo>
                  <a:lnTo>
                    <a:pt x="0" y="2692146"/>
                  </a:lnTo>
                  <a:lnTo>
                    <a:pt x="54101" y="2692146"/>
                  </a:lnTo>
                  <a:lnTo>
                    <a:pt x="5410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0" y="2692146"/>
                  </a:moveTo>
                  <a:lnTo>
                    <a:pt x="54101" y="2692146"/>
                  </a:lnTo>
                  <a:lnTo>
                    <a:pt x="54101" y="0"/>
                  </a:lnTo>
                  <a:lnTo>
                    <a:pt x="0" y="0"/>
                  </a:lnTo>
                  <a:lnTo>
                    <a:pt x="0" y="2692146"/>
                  </a:lnTo>
                  <a:close/>
                </a:path>
              </a:pathLst>
            </a:custGeom>
            <a:ln w="12954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1841754"/>
              <a:ext cx="182118" cy="18211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3120390"/>
              <a:ext cx="182118" cy="1821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4456938"/>
              <a:ext cx="182118" cy="18211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425438" y="1682242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07940" y="2970530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5438" y="4338066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94473" y="1325117"/>
            <a:ext cx="4436110" cy="112458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Penilaian</a:t>
            </a:r>
            <a:r>
              <a:rPr dirty="0" sz="2400" spc="-40" b="1">
                <a:solidFill>
                  <a:srgbClr val="008D36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Mandiri</a:t>
            </a:r>
            <a:endParaRPr sz="2400">
              <a:latin typeface="Calibri"/>
              <a:cs typeface="Calibri"/>
            </a:endParaRPr>
          </a:p>
          <a:p>
            <a:pPr marL="22860" marR="5080">
              <a:lnSpc>
                <a:spcPct val="100600"/>
              </a:lnSpc>
              <a:spcBef>
                <a:spcPts val="605"/>
              </a:spcBef>
            </a:pPr>
            <a:r>
              <a:rPr dirty="0" sz="1800" spc="-5" i="1">
                <a:latin typeface="Calibri"/>
                <a:cs typeface="Calibri"/>
              </a:rPr>
              <a:t>penilaian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yang</a:t>
            </a:r>
            <a:r>
              <a:rPr dirty="0" sz="1800" spc="-10" i="1">
                <a:latin typeface="Calibri"/>
                <a:cs typeface="Calibri"/>
              </a:rPr>
              <a:t> dilakukan </a:t>
            </a:r>
            <a:r>
              <a:rPr dirty="0" sz="1800" spc="-5" i="1">
                <a:latin typeface="Calibri"/>
                <a:cs typeface="Calibri"/>
              </a:rPr>
              <a:t>oleh</a:t>
            </a:r>
            <a:r>
              <a:rPr dirty="0" sz="1800" spc="15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TPI</a:t>
            </a:r>
            <a:r>
              <a:rPr dirty="0" sz="1800" spc="-15" b="1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pada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Instansi </a:t>
            </a:r>
            <a:r>
              <a:rPr dirty="0" sz="1800" spc="-39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Pusat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dan Pemerintahan Daerah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dengan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cara: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6655" y="2845731"/>
            <a:ext cx="4094479" cy="118427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612900">
              <a:lnSpc>
                <a:spcPct val="100000"/>
              </a:lnSpc>
              <a:spcBef>
                <a:spcPts val="1195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Penilaian</a:t>
            </a:r>
            <a:r>
              <a:rPr dirty="0" sz="2400" spc="-90" b="1">
                <a:solidFill>
                  <a:srgbClr val="008D36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Dokumen</a:t>
            </a:r>
            <a:endParaRPr sz="24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  <a:spcBef>
                <a:spcPts val="825"/>
              </a:spcBef>
            </a:pPr>
            <a:r>
              <a:rPr dirty="0" sz="1800" spc="-5" i="1">
                <a:latin typeface="Calibri"/>
                <a:cs typeface="Calibri"/>
              </a:rPr>
              <a:t>penilaian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yang </a:t>
            </a:r>
            <a:r>
              <a:rPr dirty="0" sz="1800" spc="-10" i="1">
                <a:latin typeface="Calibri"/>
                <a:cs typeface="Calibri"/>
              </a:rPr>
              <a:t>dilakukan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oleh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TPB</a:t>
            </a:r>
            <a:r>
              <a:rPr dirty="0" sz="1800" spc="5" b="1" i="1">
                <a:latin typeface="Calibri"/>
                <a:cs typeface="Calibri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dengan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melakukan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verifikasi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hasil</a:t>
            </a:r>
            <a:r>
              <a:rPr dirty="0" sz="1800" spc="1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Penilaian Mandiri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49338" y="4280916"/>
            <a:ext cx="438912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Penilaian</a:t>
            </a:r>
            <a:r>
              <a:rPr dirty="0" sz="2400" spc="-40" b="1">
                <a:solidFill>
                  <a:srgbClr val="008D36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008D36"/>
                </a:solidFill>
                <a:latin typeface="Calibri"/>
                <a:cs typeface="Calibri"/>
              </a:rPr>
              <a:t>Interviu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1970"/>
              </a:lnSpc>
            </a:pPr>
            <a:r>
              <a:rPr dirty="0" sz="1800" spc="-5" i="1">
                <a:latin typeface="Calibri"/>
                <a:cs typeface="Calibri"/>
              </a:rPr>
              <a:t>penilaian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dengan melakukan</a:t>
            </a:r>
            <a:r>
              <a:rPr dirty="0" sz="1800" spc="-1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tanya-jawab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antara</a:t>
            </a:r>
            <a:r>
              <a:rPr dirty="0" sz="1800" spc="-10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TPB</a:t>
            </a:r>
            <a:r>
              <a:rPr dirty="0" sz="1800" spc="-15" b="1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dengan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b="1" i="1">
                <a:latin typeface="Calibri"/>
                <a:cs typeface="Calibri"/>
              </a:rPr>
              <a:t>TPI</a:t>
            </a:r>
            <a:r>
              <a:rPr dirty="0" sz="1800" spc="-20" b="1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untuk</a:t>
            </a:r>
            <a:r>
              <a:rPr dirty="0" sz="1800" spc="-20" i="1">
                <a:latin typeface="Calibri"/>
                <a:cs typeface="Calibri"/>
              </a:rPr>
              <a:t> </a:t>
            </a:r>
            <a:r>
              <a:rPr dirty="0" sz="1800" i="1">
                <a:latin typeface="Calibri"/>
                <a:cs typeface="Calibri"/>
              </a:rPr>
              <a:t>validasi</a:t>
            </a:r>
            <a:r>
              <a:rPr dirty="0" sz="1800" spc="-1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hasil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Penilaian</a:t>
            </a:r>
            <a:r>
              <a:rPr dirty="0" sz="1800" spc="-2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Mandiri.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 i="1">
                <a:latin typeface="Calibri"/>
                <a:cs typeface="Calibri"/>
              </a:rPr>
              <a:t>Dalam hal diperlukan penilaian </a:t>
            </a:r>
            <a:r>
              <a:rPr dirty="0" sz="1800" i="1">
                <a:latin typeface="Calibri"/>
                <a:cs typeface="Calibri"/>
              </a:rPr>
              <a:t>lebih lanjut, 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penilaian dapat dilanjutkan dengan kegiatan 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5" b="1" i="1">
                <a:latin typeface="Calibri"/>
                <a:cs typeface="Calibri"/>
              </a:rPr>
              <a:t>penilaian visitasi</a:t>
            </a:r>
            <a:r>
              <a:rPr dirty="0" sz="1800" spc="-5" i="1">
                <a:latin typeface="Calibri"/>
                <a:cs typeface="Calibri"/>
              </a:rPr>
              <a:t>. TPB melakukan</a:t>
            </a:r>
            <a:r>
              <a:rPr dirty="0" sz="1800" i="1">
                <a:latin typeface="Calibri"/>
                <a:cs typeface="Calibri"/>
              </a:rPr>
              <a:t> </a:t>
            </a:r>
            <a:r>
              <a:rPr dirty="0" sz="1800" spc="-10" i="1">
                <a:latin typeface="Calibri"/>
                <a:cs typeface="Calibri"/>
              </a:rPr>
              <a:t>pengamatan </a:t>
            </a:r>
            <a:r>
              <a:rPr dirty="0" sz="1800" spc="-39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bukti dukung secara</a:t>
            </a:r>
            <a:r>
              <a:rPr dirty="0" sz="1800" spc="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langsung.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04888" y="2424176"/>
            <a:ext cx="338772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dirty="0" sz="1800" spc="-5" i="1">
                <a:latin typeface="Calibri"/>
                <a:cs typeface="Calibri"/>
              </a:rPr>
              <a:t>Mengumpulkan</a:t>
            </a:r>
            <a:r>
              <a:rPr dirty="0" sz="1800" spc="-1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Bukti</a:t>
            </a:r>
            <a:r>
              <a:rPr dirty="0" sz="1800" spc="-30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Pendukung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dirty="0" sz="1800" i="1">
                <a:latin typeface="Calibri"/>
                <a:cs typeface="Calibri"/>
              </a:rPr>
              <a:t>Menilai</a:t>
            </a:r>
            <a:r>
              <a:rPr dirty="0" sz="1800" spc="-2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tingkat</a:t>
            </a:r>
            <a:r>
              <a:rPr dirty="0" sz="1800" spc="-2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kematangan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dirty="0" sz="1800" spc="-5" i="1">
                <a:latin typeface="Calibri"/>
                <a:cs typeface="Calibri"/>
              </a:rPr>
              <a:t>Menambahkan</a:t>
            </a:r>
            <a:r>
              <a:rPr dirty="0" sz="1800" spc="-15" i="1">
                <a:latin typeface="Calibri"/>
                <a:cs typeface="Calibri"/>
              </a:rPr>
              <a:t> </a:t>
            </a:r>
            <a:r>
              <a:rPr dirty="0" sz="1800" spc="-5" i="1">
                <a:latin typeface="Calibri"/>
                <a:cs typeface="Calibri"/>
              </a:rPr>
              <a:t>penjelasan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25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007" y="1454277"/>
            <a:ext cx="5389245" cy="5176520"/>
          </a:xfrm>
          <a:custGeom>
            <a:avLst/>
            <a:gdLst/>
            <a:ahLst/>
            <a:cxnLst/>
            <a:rect l="l" t="t" r="r" b="b"/>
            <a:pathLst>
              <a:path w="5389245" h="5176520">
                <a:moveTo>
                  <a:pt x="0" y="862711"/>
                </a:moveTo>
                <a:lnTo>
                  <a:pt x="1276" y="815372"/>
                </a:lnTo>
                <a:lnTo>
                  <a:pt x="5062" y="768701"/>
                </a:lnTo>
                <a:lnTo>
                  <a:pt x="11291" y="722764"/>
                </a:lnTo>
                <a:lnTo>
                  <a:pt x="19898" y="677626"/>
                </a:lnTo>
                <a:lnTo>
                  <a:pt x="30817" y="633353"/>
                </a:lnTo>
                <a:lnTo>
                  <a:pt x="43982" y="590011"/>
                </a:lnTo>
                <a:lnTo>
                  <a:pt x="59327" y="547665"/>
                </a:lnTo>
                <a:lnTo>
                  <a:pt x="76787" y="506382"/>
                </a:lnTo>
                <a:lnTo>
                  <a:pt x="96295" y="466227"/>
                </a:lnTo>
                <a:lnTo>
                  <a:pt x="117787" y="427265"/>
                </a:lnTo>
                <a:lnTo>
                  <a:pt x="141195" y="389563"/>
                </a:lnTo>
                <a:lnTo>
                  <a:pt x="166455" y="353187"/>
                </a:lnTo>
                <a:lnTo>
                  <a:pt x="193501" y="318201"/>
                </a:lnTo>
                <a:lnTo>
                  <a:pt x="222266" y="284672"/>
                </a:lnTo>
                <a:lnTo>
                  <a:pt x="252685" y="252666"/>
                </a:lnTo>
                <a:lnTo>
                  <a:pt x="284692" y="222248"/>
                </a:lnTo>
                <a:lnTo>
                  <a:pt x="318222" y="193484"/>
                </a:lnTo>
                <a:lnTo>
                  <a:pt x="353208" y="166441"/>
                </a:lnTo>
                <a:lnTo>
                  <a:pt x="389586" y="141182"/>
                </a:lnTo>
                <a:lnTo>
                  <a:pt x="427288" y="117776"/>
                </a:lnTo>
                <a:lnTo>
                  <a:pt x="466249" y="96286"/>
                </a:lnTo>
                <a:lnTo>
                  <a:pt x="506404" y="76779"/>
                </a:lnTo>
                <a:lnTo>
                  <a:pt x="547686" y="59321"/>
                </a:lnTo>
                <a:lnTo>
                  <a:pt x="590031" y="43977"/>
                </a:lnTo>
                <a:lnTo>
                  <a:pt x="633371" y="30813"/>
                </a:lnTo>
                <a:lnTo>
                  <a:pt x="677641" y="19896"/>
                </a:lnTo>
                <a:lnTo>
                  <a:pt x="722776" y="11290"/>
                </a:lnTo>
                <a:lnTo>
                  <a:pt x="768710" y="5061"/>
                </a:lnTo>
                <a:lnTo>
                  <a:pt x="815377" y="1276"/>
                </a:lnTo>
                <a:lnTo>
                  <a:pt x="862711" y="0"/>
                </a:lnTo>
                <a:lnTo>
                  <a:pt x="4526153" y="0"/>
                </a:lnTo>
                <a:lnTo>
                  <a:pt x="4573491" y="1276"/>
                </a:lnTo>
                <a:lnTo>
                  <a:pt x="4620162" y="5061"/>
                </a:lnTo>
                <a:lnTo>
                  <a:pt x="4666099" y="11290"/>
                </a:lnTo>
                <a:lnTo>
                  <a:pt x="4711237" y="19896"/>
                </a:lnTo>
                <a:lnTo>
                  <a:pt x="4755510" y="30813"/>
                </a:lnTo>
                <a:lnTo>
                  <a:pt x="4798852" y="43977"/>
                </a:lnTo>
                <a:lnTo>
                  <a:pt x="4841198" y="59321"/>
                </a:lnTo>
                <a:lnTo>
                  <a:pt x="4882481" y="76779"/>
                </a:lnTo>
                <a:lnTo>
                  <a:pt x="4922636" y="96286"/>
                </a:lnTo>
                <a:lnTo>
                  <a:pt x="4961598" y="117776"/>
                </a:lnTo>
                <a:lnTo>
                  <a:pt x="4999300" y="141182"/>
                </a:lnTo>
                <a:lnTo>
                  <a:pt x="5035677" y="166441"/>
                </a:lnTo>
                <a:lnTo>
                  <a:pt x="5070662" y="193484"/>
                </a:lnTo>
                <a:lnTo>
                  <a:pt x="5104191" y="222248"/>
                </a:lnTo>
                <a:lnTo>
                  <a:pt x="5136197" y="252666"/>
                </a:lnTo>
                <a:lnTo>
                  <a:pt x="5166615" y="284672"/>
                </a:lnTo>
                <a:lnTo>
                  <a:pt x="5195379" y="318201"/>
                </a:lnTo>
                <a:lnTo>
                  <a:pt x="5222422" y="353187"/>
                </a:lnTo>
                <a:lnTo>
                  <a:pt x="5247681" y="389563"/>
                </a:lnTo>
                <a:lnTo>
                  <a:pt x="5271087" y="427265"/>
                </a:lnTo>
                <a:lnTo>
                  <a:pt x="5292577" y="466227"/>
                </a:lnTo>
                <a:lnTo>
                  <a:pt x="5312084" y="506382"/>
                </a:lnTo>
                <a:lnTo>
                  <a:pt x="5329542" y="547665"/>
                </a:lnTo>
                <a:lnTo>
                  <a:pt x="5344886" y="590011"/>
                </a:lnTo>
                <a:lnTo>
                  <a:pt x="5358050" y="633353"/>
                </a:lnTo>
                <a:lnTo>
                  <a:pt x="5368967" y="677626"/>
                </a:lnTo>
                <a:lnTo>
                  <a:pt x="5377573" y="722764"/>
                </a:lnTo>
                <a:lnTo>
                  <a:pt x="5383802" y="768701"/>
                </a:lnTo>
                <a:lnTo>
                  <a:pt x="5387587" y="815372"/>
                </a:lnTo>
                <a:lnTo>
                  <a:pt x="5388864" y="862711"/>
                </a:lnTo>
                <a:lnTo>
                  <a:pt x="5388864" y="4313542"/>
                </a:lnTo>
                <a:lnTo>
                  <a:pt x="5387587" y="4360877"/>
                </a:lnTo>
                <a:lnTo>
                  <a:pt x="5383802" y="4407544"/>
                </a:lnTo>
                <a:lnTo>
                  <a:pt x="5377573" y="4453479"/>
                </a:lnTo>
                <a:lnTo>
                  <a:pt x="5368967" y="4498615"/>
                </a:lnTo>
                <a:lnTo>
                  <a:pt x="5358050" y="4542887"/>
                </a:lnTo>
                <a:lnTo>
                  <a:pt x="5344886" y="4586228"/>
                </a:lnTo>
                <a:lnTo>
                  <a:pt x="5329542" y="4628573"/>
                </a:lnTo>
                <a:lnTo>
                  <a:pt x="5312084" y="4669856"/>
                </a:lnTo>
                <a:lnTo>
                  <a:pt x="5292577" y="4710012"/>
                </a:lnTo>
                <a:lnTo>
                  <a:pt x="5271087" y="4748974"/>
                </a:lnTo>
                <a:lnTo>
                  <a:pt x="5247681" y="4786676"/>
                </a:lnTo>
                <a:lnTo>
                  <a:pt x="5222422" y="4823054"/>
                </a:lnTo>
                <a:lnTo>
                  <a:pt x="5195379" y="4858041"/>
                </a:lnTo>
                <a:lnTo>
                  <a:pt x="5166615" y="4891571"/>
                </a:lnTo>
                <a:lnTo>
                  <a:pt x="5136197" y="4923578"/>
                </a:lnTo>
                <a:lnTo>
                  <a:pt x="5104191" y="4953998"/>
                </a:lnTo>
                <a:lnTo>
                  <a:pt x="5070662" y="4982763"/>
                </a:lnTo>
                <a:lnTo>
                  <a:pt x="5035677" y="5009809"/>
                </a:lnTo>
                <a:lnTo>
                  <a:pt x="4999300" y="5035069"/>
                </a:lnTo>
                <a:lnTo>
                  <a:pt x="4961598" y="5058478"/>
                </a:lnTo>
                <a:lnTo>
                  <a:pt x="4922636" y="5079969"/>
                </a:lnTo>
                <a:lnTo>
                  <a:pt x="4882481" y="5099478"/>
                </a:lnTo>
                <a:lnTo>
                  <a:pt x="4841198" y="5116938"/>
                </a:lnTo>
                <a:lnTo>
                  <a:pt x="4798852" y="5132283"/>
                </a:lnTo>
                <a:lnTo>
                  <a:pt x="4755510" y="5145448"/>
                </a:lnTo>
                <a:lnTo>
                  <a:pt x="4711237" y="5156367"/>
                </a:lnTo>
                <a:lnTo>
                  <a:pt x="4666099" y="5164974"/>
                </a:lnTo>
                <a:lnTo>
                  <a:pt x="4620162" y="5171203"/>
                </a:lnTo>
                <a:lnTo>
                  <a:pt x="4573491" y="5174989"/>
                </a:lnTo>
                <a:lnTo>
                  <a:pt x="4526153" y="5176266"/>
                </a:lnTo>
                <a:lnTo>
                  <a:pt x="862711" y="5176266"/>
                </a:lnTo>
                <a:lnTo>
                  <a:pt x="815377" y="5174989"/>
                </a:lnTo>
                <a:lnTo>
                  <a:pt x="768710" y="5171203"/>
                </a:lnTo>
                <a:lnTo>
                  <a:pt x="722776" y="5164974"/>
                </a:lnTo>
                <a:lnTo>
                  <a:pt x="677641" y="5156367"/>
                </a:lnTo>
                <a:lnTo>
                  <a:pt x="633371" y="5145448"/>
                </a:lnTo>
                <a:lnTo>
                  <a:pt x="590031" y="5132283"/>
                </a:lnTo>
                <a:lnTo>
                  <a:pt x="547686" y="5116938"/>
                </a:lnTo>
                <a:lnTo>
                  <a:pt x="506404" y="5099478"/>
                </a:lnTo>
                <a:lnTo>
                  <a:pt x="466249" y="5079969"/>
                </a:lnTo>
                <a:lnTo>
                  <a:pt x="427288" y="5058478"/>
                </a:lnTo>
                <a:lnTo>
                  <a:pt x="389586" y="5035069"/>
                </a:lnTo>
                <a:lnTo>
                  <a:pt x="353208" y="5009809"/>
                </a:lnTo>
                <a:lnTo>
                  <a:pt x="318222" y="4982763"/>
                </a:lnTo>
                <a:lnTo>
                  <a:pt x="284692" y="4953998"/>
                </a:lnTo>
                <a:lnTo>
                  <a:pt x="252685" y="4923578"/>
                </a:lnTo>
                <a:lnTo>
                  <a:pt x="222266" y="4891571"/>
                </a:lnTo>
                <a:lnTo>
                  <a:pt x="193501" y="4858041"/>
                </a:lnTo>
                <a:lnTo>
                  <a:pt x="166455" y="4823054"/>
                </a:lnTo>
                <a:lnTo>
                  <a:pt x="141195" y="4786676"/>
                </a:lnTo>
                <a:lnTo>
                  <a:pt x="117787" y="4748974"/>
                </a:lnTo>
                <a:lnTo>
                  <a:pt x="96295" y="4710012"/>
                </a:lnTo>
                <a:lnTo>
                  <a:pt x="76787" y="4669856"/>
                </a:lnTo>
                <a:lnTo>
                  <a:pt x="59327" y="4628573"/>
                </a:lnTo>
                <a:lnTo>
                  <a:pt x="43982" y="4586228"/>
                </a:lnTo>
                <a:lnTo>
                  <a:pt x="30817" y="4542887"/>
                </a:lnTo>
                <a:lnTo>
                  <a:pt x="19898" y="4498615"/>
                </a:lnTo>
                <a:lnTo>
                  <a:pt x="11291" y="4453479"/>
                </a:lnTo>
                <a:lnTo>
                  <a:pt x="5062" y="4407544"/>
                </a:lnTo>
                <a:lnTo>
                  <a:pt x="1276" y="4360877"/>
                </a:lnTo>
                <a:lnTo>
                  <a:pt x="0" y="4313542"/>
                </a:lnTo>
                <a:lnTo>
                  <a:pt x="0" y="862711"/>
                </a:lnTo>
                <a:close/>
              </a:path>
            </a:pathLst>
          </a:custGeom>
          <a:ln w="19050">
            <a:solidFill>
              <a:srgbClr val="00663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07670">
              <a:lnSpc>
                <a:spcPct val="100000"/>
              </a:lnSpc>
              <a:spcBef>
                <a:spcPts val="95"/>
              </a:spcBef>
            </a:pPr>
            <a:r>
              <a:rPr dirty="0" spc="220"/>
              <a:t>INSTRUMEN</a:t>
            </a:r>
            <a:r>
              <a:rPr dirty="0" spc="-310"/>
              <a:t> </a:t>
            </a:r>
            <a:r>
              <a:rPr dirty="0" spc="225"/>
              <a:t>PENILAIAN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1" name="object 11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1531" y="6640830"/>
            <a:ext cx="142494" cy="14249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359402" y="1453895"/>
            <a:ext cx="7686040" cy="5329555"/>
            <a:chOff x="4359402" y="1453895"/>
            <a:chExt cx="7686040" cy="532955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0932" y="6640830"/>
              <a:ext cx="142494" cy="1424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6232" y="6640830"/>
              <a:ext cx="142494" cy="1424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8582" y="6640830"/>
              <a:ext cx="142494" cy="14249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6718" y="1453895"/>
              <a:ext cx="4574285" cy="36553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59402" y="3978400"/>
              <a:ext cx="5187696" cy="27546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9984" y="1624584"/>
              <a:ext cx="4130039" cy="235381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6496" y="1792224"/>
              <a:ext cx="867155" cy="20802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76266" y="4146042"/>
              <a:ext cx="3561588" cy="21861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47910" y="3569970"/>
              <a:ext cx="2097024" cy="272491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55173" y="3793236"/>
              <a:ext cx="1655826" cy="2255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78617" y="4008120"/>
              <a:ext cx="867155" cy="14249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723881" y="6640830"/>
            <a:ext cx="142494" cy="1424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55270" y="64007"/>
            <a:ext cx="1117854" cy="111785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65860" y="1948180"/>
            <a:ext cx="466788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35">
                <a:latin typeface="Trebuchet MS"/>
                <a:cs typeface="Trebuchet MS"/>
              </a:rPr>
              <a:t>Instrumen </a:t>
            </a:r>
            <a:r>
              <a:rPr dirty="0" sz="1600" spc="85">
                <a:latin typeface="Trebuchet MS"/>
                <a:cs typeface="Trebuchet MS"/>
              </a:rPr>
              <a:t>yang </a:t>
            </a:r>
            <a:r>
              <a:rPr dirty="0" sz="1600" spc="50">
                <a:latin typeface="Trebuchet MS"/>
                <a:cs typeface="Trebuchet MS"/>
              </a:rPr>
              <a:t>digunakan </a:t>
            </a:r>
            <a:r>
              <a:rPr dirty="0" sz="1600" spc="25">
                <a:latin typeface="Trebuchet MS"/>
                <a:cs typeface="Trebuchet MS"/>
              </a:rPr>
              <a:t>Tim </a:t>
            </a:r>
            <a:r>
              <a:rPr dirty="0" sz="1600">
                <a:latin typeface="Trebuchet MS"/>
                <a:cs typeface="Trebuchet MS"/>
              </a:rPr>
              <a:t>Penilai </a:t>
            </a:r>
            <a:r>
              <a:rPr dirty="0" sz="1600" spc="55">
                <a:latin typeface="Trebuchet MS"/>
                <a:cs typeface="Trebuchet MS"/>
              </a:rPr>
              <a:t>dalam </a:t>
            </a:r>
            <a:r>
              <a:rPr dirty="0" sz="1600" spc="60">
                <a:latin typeface="Trebuchet MS"/>
                <a:cs typeface="Trebuchet MS"/>
              </a:rPr>
              <a:t> </a:t>
            </a:r>
            <a:r>
              <a:rPr dirty="0" sz="1600" spc="25">
                <a:latin typeface="Trebuchet MS"/>
                <a:cs typeface="Trebuchet MS"/>
              </a:rPr>
              <a:t>kegiatan </a:t>
            </a:r>
            <a:r>
              <a:rPr dirty="0" sz="1600" spc="-55">
                <a:latin typeface="Trebuchet MS"/>
                <a:cs typeface="Trebuchet MS"/>
              </a:rPr>
              <a:t>ini </a:t>
            </a:r>
            <a:r>
              <a:rPr dirty="0" sz="1600" spc="50">
                <a:latin typeface="Trebuchet MS"/>
                <a:cs typeface="Trebuchet MS"/>
              </a:rPr>
              <a:t>berupa </a:t>
            </a:r>
            <a:r>
              <a:rPr dirty="0" sz="1600" spc="65">
                <a:latin typeface="Trebuchet MS"/>
                <a:cs typeface="Trebuchet MS"/>
              </a:rPr>
              <a:t>Lembar </a:t>
            </a:r>
            <a:r>
              <a:rPr dirty="0" sz="1600" spc="-20">
                <a:latin typeface="Trebuchet MS"/>
                <a:cs typeface="Trebuchet MS"/>
              </a:rPr>
              <a:t>Kerja </a:t>
            </a:r>
            <a:r>
              <a:rPr dirty="0" sz="1600" spc="35">
                <a:latin typeface="Trebuchet MS"/>
                <a:cs typeface="Trebuchet MS"/>
              </a:rPr>
              <a:t>Evaluasi </a:t>
            </a:r>
            <a:r>
              <a:rPr dirty="0" sz="1600" spc="5">
                <a:latin typeface="Trebuchet MS"/>
                <a:cs typeface="Trebuchet MS"/>
              </a:rPr>
              <a:t>(LKE) </a:t>
            </a:r>
            <a:r>
              <a:rPr dirty="0" sz="1600" spc="10">
                <a:latin typeface="Trebuchet MS"/>
                <a:cs typeface="Trebuchet MS"/>
              </a:rPr>
              <a:t> </a:t>
            </a:r>
            <a:r>
              <a:rPr dirty="0" sz="1600" spc="60">
                <a:latin typeface="Trebuchet MS"/>
                <a:cs typeface="Trebuchet MS"/>
              </a:rPr>
              <a:t>Penyelenggaraan</a:t>
            </a:r>
            <a:r>
              <a:rPr dirty="0" sz="1600" spc="-85">
                <a:latin typeface="Trebuchet MS"/>
                <a:cs typeface="Trebuchet MS"/>
              </a:rPr>
              <a:t> </a:t>
            </a:r>
            <a:r>
              <a:rPr dirty="0" sz="1600" spc="-15">
                <a:latin typeface="Trebuchet MS"/>
                <a:cs typeface="Trebuchet MS"/>
              </a:rPr>
              <a:t>Statistik</a:t>
            </a:r>
            <a:r>
              <a:rPr dirty="0" sz="1600" spc="-60">
                <a:latin typeface="Trebuchet MS"/>
                <a:cs typeface="Trebuchet MS"/>
              </a:rPr>
              <a:t> </a:t>
            </a:r>
            <a:r>
              <a:rPr dirty="0" sz="1600" spc="30">
                <a:latin typeface="Trebuchet MS"/>
                <a:cs typeface="Trebuchet MS"/>
              </a:rPr>
              <a:t>Sektoral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85">
                <a:latin typeface="Trebuchet MS"/>
                <a:cs typeface="Trebuchet MS"/>
              </a:rPr>
              <a:t>yang</a:t>
            </a:r>
            <a:r>
              <a:rPr dirty="0" sz="1600" spc="-7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dikemas </a:t>
            </a:r>
            <a:r>
              <a:rPr dirty="0" sz="1600" spc="-46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dalam</a:t>
            </a:r>
            <a:r>
              <a:rPr dirty="0" sz="1600" spc="-70">
                <a:latin typeface="Trebuchet MS"/>
                <a:cs typeface="Trebuchet MS"/>
              </a:rPr>
              <a:t> </a:t>
            </a:r>
            <a:r>
              <a:rPr dirty="0" sz="1600" spc="25" b="1">
                <a:latin typeface="Trebuchet MS"/>
                <a:cs typeface="Trebuchet MS"/>
              </a:rPr>
              <a:t>aplikasi</a:t>
            </a:r>
            <a:r>
              <a:rPr dirty="0" sz="1600" spc="-114" b="1">
                <a:latin typeface="Trebuchet MS"/>
                <a:cs typeface="Trebuchet MS"/>
              </a:rPr>
              <a:t> </a:t>
            </a:r>
            <a:r>
              <a:rPr dirty="0" sz="1600" spc="40" b="1">
                <a:latin typeface="Trebuchet MS"/>
                <a:cs typeface="Trebuchet MS"/>
              </a:rPr>
              <a:t>berbasis</a:t>
            </a:r>
            <a:r>
              <a:rPr dirty="0" sz="1600" spc="-100" b="1">
                <a:latin typeface="Trebuchet MS"/>
                <a:cs typeface="Trebuchet MS"/>
              </a:rPr>
              <a:t> </a:t>
            </a:r>
            <a:r>
              <a:rPr dirty="0" sz="1600" spc="50" b="1" i="1">
                <a:latin typeface="Trebuchet MS"/>
                <a:cs typeface="Trebuchet MS"/>
              </a:rPr>
              <a:t>Web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rebuchet MS"/>
              <a:cs typeface="Trebuchet MS"/>
            </a:endParaRPr>
          </a:p>
          <a:p>
            <a:pPr marL="117475">
              <a:lnSpc>
                <a:spcPct val="100000"/>
              </a:lnSpc>
            </a:pPr>
            <a:r>
              <a:rPr dirty="0" sz="1600" spc="50">
                <a:latin typeface="Trebuchet MS"/>
                <a:cs typeface="Trebuchet MS"/>
              </a:rPr>
              <a:t>Bisa</a:t>
            </a:r>
            <a:r>
              <a:rPr dirty="0" sz="1600" spc="-95">
                <a:latin typeface="Trebuchet MS"/>
                <a:cs typeface="Trebuchet MS"/>
              </a:rPr>
              <a:t> </a:t>
            </a:r>
            <a:r>
              <a:rPr dirty="0" sz="1600" spc="55">
                <a:latin typeface="Trebuchet MS"/>
                <a:cs typeface="Trebuchet MS"/>
              </a:rPr>
              <a:t>diakses</a:t>
            </a:r>
            <a:r>
              <a:rPr dirty="0" sz="1600" spc="-90">
                <a:latin typeface="Trebuchet MS"/>
                <a:cs typeface="Trebuchet MS"/>
              </a:rPr>
              <a:t> </a:t>
            </a:r>
            <a:r>
              <a:rPr dirty="0" sz="1600" spc="20">
                <a:latin typeface="Trebuchet MS"/>
                <a:cs typeface="Trebuchet MS"/>
              </a:rPr>
              <a:t>melalui</a:t>
            </a:r>
            <a:r>
              <a:rPr dirty="0" sz="1600" spc="-90">
                <a:latin typeface="Trebuchet MS"/>
                <a:cs typeface="Trebuchet MS"/>
              </a:rPr>
              <a:t> </a:t>
            </a:r>
            <a:r>
              <a:rPr dirty="0" sz="1600" spc="-40">
                <a:latin typeface="Trebuchet MS"/>
                <a:cs typeface="Trebuchet MS"/>
              </a:rPr>
              <a:t>tautan: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60"/>
              </a:lnSpc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0" name="object 30"/>
          <p:cNvSpPr txBox="1"/>
          <p:nvPr/>
        </p:nvSpPr>
        <p:spPr>
          <a:xfrm>
            <a:off x="1200911" y="4253280"/>
            <a:ext cx="2962275" cy="14884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spc="25" b="1">
                <a:latin typeface="Trebuchet MS"/>
                <a:cs typeface="Trebuchet MS"/>
              </a:rPr>
              <a:t>Aplikasi</a:t>
            </a:r>
            <a:r>
              <a:rPr dirty="0" sz="1600" spc="-114" b="1">
                <a:latin typeface="Trebuchet MS"/>
                <a:cs typeface="Trebuchet MS"/>
              </a:rPr>
              <a:t> </a:t>
            </a:r>
            <a:r>
              <a:rPr dirty="0" sz="1600" spc="105" b="1">
                <a:latin typeface="Trebuchet MS"/>
                <a:cs typeface="Trebuchet MS"/>
              </a:rPr>
              <a:t>EPSS</a:t>
            </a:r>
            <a:r>
              <a:rPr dirty="0" sz="1600" spc="-120" b="1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untuk:</a:t>
            </a:r>
            <a:endParaRPr sz="1600">
              <a:latin typeface="Trebuchet MS"/>
              <a:cs typeface="Trebuchet MS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10">
                <a:latin typeface="Trebuchet MS"/>
                <a:cs typeface="Trebuchet MS"/>
              </a:rPr>
              <a:t>Penilaian</a:t>
            </a:r>
            <a:r>
              <a:rPr dirty="0" sz="1600" spc="-1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tingkat</a:t>
            </a:r>
            <a:r>
              <a:rPr dirty="0" sz="1600" spc="-90">
                <a:latin typeface="Trebuchet MS"/>
                <a:cs typeface="Trebuchet MS"/>
              </a:rPr>
              <a:t> </a:t>
            </a:r>
            <a:r>
              <a:rPr dirty="0" sz="1600" spc="5">
                <a:latin typeface="Trebuchet MS"/>
                <a:cs typeface="Trebuchet MS"/>
              </a:rPr>
              <a:t>maturitas</a:t>
            </a:r>
            <a:endParaRPr sz="1600">
              <a:latin typeface="Trebuchet MS"/>
              <a:cs typeface="Trebuchet MS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114">
                <a:latin typeface="Trebuchet MS"/>
                <a:cs typeface="Trebuchet MS"/>
              </a:rPr>
              <a:t>Unggah</a:t>
            </a:r>
            <a:r>
              <a:rPr dirty="0" sz="1600" spc="-100">
                <a:latin typeface="Trebuchet MS"/>
                <a:cs typeface="Trebuchet MS"/>
              </a:rPr>
              <a:t> </a:t>
            </a:r>
            <a:r>
              <a:rPr dirty="0" sz="1600">
                <a:latin typeface="Trebuchet MS"/>
                <a:cs typeface="Trebuchet MS"/>
              </a:rPr>
              <a:t>bukti</a:t>
            </a:r>
            <a:r>
              <a:rPr dirty="0" sz="1600" spc="-95">
                <a:latin typeface="Trebuchet MS"/>
                <a:cs typeface="Trebuchet MS"/>
              </a:rPr>
              <a:t> </a:t>
            </a:r>
            <a:r>
              <a:rPr dirty="0" sz="1600" spc="90">
                <a:latin typeface="Trebuchet MS"/>
                <a:cs typeface="Trebuchet MS"/>
              </a:rPr>
              <a:t>dukung</a:t>
            </a:r>
            <a:endParaRPr sz="1600">
              <a:latin typeface="Trebuchet MS"/>
              <a:cs typeface="Trebuchet MS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10">
                <a:latin typeface="Trebuchet MS"/>
                <a:cs typeface="Trebuchet MS"/>
              </a:rPr>
              <a:t>Catatan</a:t>
            </a:r>
            <a:r>
              <a:rPr dirty="0" sz="1600" spc="-90">
                <a:latin typeface="Trebuchet MS"/>
                <a:cs typeface="Trebuchet MS"/>
              </a:rPr>
              <a:t> </a:t>
            </a:r>
            <a:r>
              <a:rPr dirty="0" sz="1600" spc="75">
                <a:latin typeface="Trebuchet MS"/>
                <a:cs typeface="Trebuchet MS"/>
              </a:rPr>
              <a:t>proses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7017" y="3587496"/>
            <a:ext cx="4049395" cy="33909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600" spc="70" b="1">
                <a:latin typeface="Trebuchet MS"/>
                <a:cs typeface="Trebuchet MS"/>
              </a:rPr>
              <a:t>https://webapps.bps.go.id/simbatik/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547" y="268224"/>
            <a:ext cx="6548120" cy="1151890"/>
          </a:xfrm>
          <a:custGeom>
            <a:avLst/>
            <a:gdLst/>
            <a:ahLst/>
            <a:cxnLst/>
            <a:rect l="l" t="t" r="r" b="b"/>
            <a:pathLst>
              <a:path w="6548120" h="1151890">
                <a:moveTo>
                  <a:pt x="6547866" y="1151381"/>
                </a:moveTo>
                <a:lnTo>
                  <a:pt x="6547866" y="0"/>
                </a:lnTo>
                <a:lnTo>
                  <a:pt x="336829" y="0"/>
                </a:lnTo>
                <a:lnTo>
                  <a:pt x="291122" y="3074"/>
                </a:lnTo>
                <a:lnTo>
                  <a:pt x="247285" y="12031"/>
                </a:lnTo>
                <a:lnTo>
                  <a:pt x="205718" y="26469"/>
                </a:lnTo>
                <a:lnTo>
                  <a:pt x="166823" y="45986"/>
                </a:lnTo>
                <a:lnTo>
                  <a:pt x="131001" y="70181"/>
                </a:lnTo>
                <a:lnTo>
                  <a:pt x="98653" y="98653"/>
                </a:lnTo>
                <a:lnTo>
                  <a:pt x="70181" y="131001"/>
                </a:lnTo>
                <a:lnTo>
                  <a:pt x="45986" y="166823"/>
                </a:lnTo>
                <a:lnTo>
                  <a:pt x="26469" y="205718"/>
                </a:lnTo>
                <a:lnTo>
                  <a:pt x="12031" y="247285"/>
                </a:lnTo>
                <a:lnTo>
                  <a:pt x="3074" y="291122"/>
                </a:lnTo>
                <a:lnTo>
                  <a:pt x="0" y="336829"/>
                </a:lnTo>
                <a:lnTo>
                  <a:pt x="0" y="814552"/>
                </a:lnTo>
                <a:lnTo>
                  <a:pt x="3074" y="860259"/>
                </a:lnTo>
                <a:lnTo>
                  <a:pt x="12031" y="904096"/>
                </a:lnTo>
                <a:lnTo>
                  <a:pt x="26469" y="945663"/>
                </a:lnTo>
                <a:lnTo>
                  <a:pt x="45986" y="984558"/>
                </a:lnTo>
                <a:lnTo>
                  <a:pt x="70181" y="1020380"/>
                </a:lnTo>
                <a:lnTo>
                  <a:pt x="98653" y="1052728"/>
                </a:lnTo>
                <a:lnTo>
                  <a:pt x="131001" y="1081200"/>
                </a:lnTo>
                <a:lnTo>
                  <a:pt x="166823" y="1105395"/>
                </a:lnTo>
                <a:lnTo>
                  <a:pt x="205718" y="1124912"/>
                </a:lnTo>
                <a:lnTo>
                  <a:pt x="247285" y="1139350"/>
                </a:lnTo>
                <a:lnTo>
                  <a:pt x="291122" y="1148307"/>
                </a:lnTo>
                <a:lnTo>
                  <a:pt x="336829" y="1151382"/>
                </a:lnTo>
                <a:lnTo>
                  <a:pt x="6547866" y="1151381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1044" y="324611"/>
            <a:ext cx="4929505" cy="1033144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34315" marR="5080" indent="-222250">
              <a:lnSpc>
                <a:spcPct val="100299"/>
              </a:lnSpc>
              <a:spcBef>
                <a:spcPts val="85"/>
              </a:spcBef>
            </a:pPr>
            <a:r>
              <a:rPr dirty="0" sz="3300" spc="295"/>
              <a:t>RANGKAIAN</a:t>
            </a:r>
            <a:r>
              <a:rPr dirty="0" sz="3300" spc="-320"/>
              <a:t> </a:t>
            </a:r>
            <a:r>
              <a:rPr dirty="0" sz="3300" spc="254"/>
              <a:t>KEGIAT</a:t>
            </a:r>
            <a:r>
              <a:rPr dirty="0" sz="3300" spc="280"/>
              <a:t>A</a:t>
            </a:r>
            <a:r>
              <a:rPr dirty="0" sz="3300" spc="190"/>
              <a:t>N  </a:t>
            </a:r>
            <a:r>
              <a:rPr dirty="0" sz="3300" spc="380"/>
              <a:t>PELAK</a:t>
            </a:r>
            <a:r>
              <a:rPr dirty="0" sz="3300" spc="385"/>
              <a:t>S</a:t>
            </a:r>
            <a:r>
              <a:rPr dirty="0" sz="3300" spc="395"/>
              <a:t>ANAAN</a:t>
            </a:r>
            <a:r>
              <a:rPr dirty="0" sz="3300" spc="-335"/>
              <a:t> </a:t>
            </a:r>
            <a:r>
              <a:rPr dirty="0" sz="3300" spc="335"/>
              <a:t>EPSS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1" y="380"/>
            <a:ext cx="6863080" cy="9726295"/>
            <a:chOff x="1" y="380"/>
            <a:chExt cx="6863080" cy="9726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4694" y="635507"/>
              <a:ext cx="543305" cy="54330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857618" y="38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9906">
              <a:solidFill>
                <a:srgbClr val="FA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817" y="458724"/>
              <a:ext cx="898372" cy="25877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3255" y="359664"/>
              <a:ext cx="83820" cy="2891790"/>
            </a:xfrm>
            <a:custGeom>
              <a:avLst/>
              <a:gdLst/>
              <a:ahLst/>
              <a:cxnLst/>
              <a:rect l="l" t="t" r="r" b="b"/>
              <a:pathLst>
                <a:path w="83820" h="2891790">
                  <a:moveTo>
                    <a:pt x="83820" y="2849879"/>
                  </a:moveTo>
                  <a:lnTo>
                    <a:pt x="83820" y="41909"/>
                  </a:lnTo>
                  <a:lnTo>
                    <a:pt x="58225" y="3292"/>
                  </a:lnTo>
                  <a:lnTo>
                    <a:pt x="41910" y="0"/>
                  </a:lnTo>
                  <a:lnTo>
                    <a:pt x="25599" y="3292"/>
                  </a:lnTo>
                  <a:lnTo>
                    <a:pt x="12277" y="12272"/>
                  </a:lnTo>
                  <a:lnTo>
                    <a:pt x="3294" y="25594"/>
                  </a:lnTo>
                  <a:lnTo>
                    <a:pt x="0" y="41909"/>
                  </a:lnTo>
                  <a:lnTo>
                    <a:pt x="0" y="2849879"/>
                  </a:lnTo>
                  <a:lnTo>
                    <a:pt x="3294" y="2866179"/>
                  </a:lnTo>
                  <a:lnTo>
                    <a:pt x="12277" y="2879502"/>
                  </a:lnTo>
                  <a:lnTo>
                    <a:pt x="25599" y="2888491"/>
                  </a:lnTo>
                  <a:lnTo>
                    <a:pt x="41910" y="2891789"/>
                  </a:lnTo>
                  <a:lnTo>
                    <a:pt x="58225" y="2888491"/>
                  </a:lnTo>
                  <a:lnTo>
                    <a:pt x="71547" y="2879502"/>
                  </a:lnTo>
                  <a:lnTo>
                    <a:pt x="80527" y="2866179"/>
                  </a:lnTo>
                  <a:lnTo>
                    <a:pt x="83820" y="28498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" y="3064001"/>
              <a:ext cx="6857998" cy="66621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15" y="9044939"/>
              <a:ext cx="142494" cy="1424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15" y="9540239"/>
              <a:ext cx="142494" cy="142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915" y="9292589"/>
              <a:ext cx="142494" cy="142493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0" y="10272521"/>
            <a:ext cx="252729" cy="1919605"/>
          </a:xfrm>
          <a:custGeom>
            <a:avLst/>
            <a:gdLst/>
            <a:ahLst/>
            <a:cxnLst/>
            <a:rect l="l" t="t" r="r" b="b"/>
            <a:pathLst>
              <a:path w="252729" h="1919604">
                <a:moveTo>
                  <a:pt x="252222" y="1919477"/>
                </a:moveTo>
                <a:lnTo>
                  <a:pt x="252222" y="0"/>
                </a:lnTo>
                <a:lnTo>
                  <a:pt x="0" y="0"/>
                </a:lnTo>
                <a:lnTo>
                  <a:pt x="0" y="1919477"/>
                </a:lnTo>
                <a:lnTo>
                  <a:pt x="252222" y="1919477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915" y="10034778"/>
            <a:ext cx="142494" cy="1432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915" y="9787890"/>
            <a:ext cx="142494" cy="14249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1493" y="11933681"/>
            <a:ext cx="203200" cy="20574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267207"/>
            <a:ext cx="62433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5"/>
              <a:t>TAHAP</a:t>
            </a:r>
            <a:r>
              <a:rPr dirty="0" sz="3600" spc="-380"/>
              <a:t> </a:t>
            </a:r>
            <a:r>
              <a:rPr dirty="0" sz="3600" spc="335"/>
              <a:t>PERSIAPAN</a:t>
            </a:r>
            <a:r>
              <a:rPr dirty="0" sz="3600" spc="-380"/>
              <a:t> </a:t>
            </a:r>
            <a:r>
              <a:rPr dirty="0" sz="3600" spc="390"/>
              <a:t>BADAN</a:t>
            </a:r>
            <a:endParaRPr sz="36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18" y="290322"/>
            <a:ext cx="625601" cy="6256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046470" y="1649729"/>
            <a:ext cx="6145530" cy="4483735"/>
          </a:xfrm>
          <a:custGeom>
            <a:avLst/>
            <a:gdLst/>
            <a:ahLst/>
            <a:cxnLst/>
            <a:rect l="l" t="t" r="r" b="b"/>
            <a:pathLst>
              <a:path w="6145530" h="4483735">
                <a:moveTo>
                  <a:pt x="5398261" y="0"/>
                </a:moveTo>
                <a:lnTo>
                  <a:pt x="747268" y="0"/>
                </a:lnTo>
                <a:lnTo>
                  <a:pt x="700004" y="1469"/>
                </a:lnTo>
                <a:lnTo>
                  <a:pt x="653523" y="5821"/>
                </a:lnTo>
                <a:lnTo>
                  <a:pt x="607911" y="12967"/>
                </a:lnTo>
                <a:lnTo>
                  <a:pt x="563256" y="22819"/>
                </a:lnTo>
                <a:lnTo>
                  <a:pt x="519645" y="35290"/>
                </a:lnTo>
                <a:lnTo>
                  <a:pt x="477166" y="50294"/>
                </a:lnTo>
                <a:lnTo>
                  <a:pt x="435906" y="67741"/>
                </a:lnTo>
                <a:lnTo>
                  <a:pt x="395953" y="87545"/>
                </a:lnTo>
                <a:lnTo>
                  <a:pt x="357394" y="109618"/>
                </a:lnTo>
                <a:lnTo>
                  <a:pt x="320317" y="133873"/>
                </a:lnTo>
                <a:lnTo>
                  <a:pt x="284810" y="160222"/>
                </a:lnTo>
                <a:lnTo>
                  <a:pt x="250959" y="188577"/>
                </a:lnTo>
                <a:lnTo>
                  <a:pt x="218852" y="218852"/>
                </a:lnTo>
                <a:lnTo>
                  <a:pt x="188577" y="250959"/>
                </a:lnTo>
                <a:lnTo>
                  <a:pt x="160222" y="284810"/>
                </a:lnTo>
                <a:lnTo>
                  <a:pt x="133873" y="320317"/>
                </a:lnTo>
                <a:lnTo>
                  <a:pt x="109618" y="357394"/>
                </a:lnTo>
                <a:lnTo>
                  <a:pt x="87545" y="395953"/>
                </a:lnTo>
                <a:lnTo>
                  <a:pt x="67741" y="435906"/>
                </a:lnTo>
                <a:lnTo>
                  <a:pt x="50294" y="477166"/>
                </a:lnTo>
                <a:lnTo>
                  <a:pt x="35290" y="519645"/>
                </a:lnTo>
                <a:lnTo>
                  <a:pt x="22819" y="563256"/>
                </a:lnTo>
                <a:lnTo>
                  <a:pt x="12967" y="607911"/>
                </a:lnTo>
                <a:lnTo>
                  <a:pt x="5821" y="653523"/>
                </a:lnTo>
                <a:lnTo>
                  <a:pt x="1469" y="700004"/>
                </a:lnTo>
                <a:lnTo>
                  <a:pt x="0" y="747268"/>
                </a:lnTo>
                <a:lnTo>
                  <a:pt x="0" y="3736340"/>
                </a:lnTo>
                <a:lnTo>
                  <a:pt x="1469" y="3783597"/>
                </a:lnTo>
                <a:lnTo>
                  <a:pt x="5821" y="3830074"/>
                </a:lnTo>
                <a:lnTo>
                  <a:pt x="12967" y="3875682"/>
                </a:lnTo>
                <a:lnTo>
                  <a:pt x="22819" y="3920335"/>
                </a:lnTo>
                <a:lnTo>
                  <a:pt x="35290" y="3963943"/>
                </a:lnTo>
                <a:lnTo>
                  <a:pt x="50294" y="4006420"/>
                </a:lnTo>
                <a:lnTo>
                  <a:pt x="67741" y="4047679"/>
                </a:lnTo>
                <a:lnTo>
                  <a:pt x="87545" y="4087632"/>
                </a:lnTo>
                <a:lnTo>
                  <a:pt x="109618" y="4126190"/>
                </a:lnTo>
                <a:lnTo>
                  <a:pt x="133873" y="4163267"/>
                </a:lnTo>
                <a:lnTo>
                  <a:pt x="160222" y="4198776"/>
                </a:lnTo>
                <a:lnTo>
                  <a:pt x="188577" y="4232628"/>
                </a:lnTo>
                <a:lnTo>
                  <a:pt x="218852" y="4264736"/>
                </a:lnTo>
                <a:lnTo>
                  <a:pt x="250959" y="4295012"/>
                </a:lnTo>
                <a:lnTo>
                  <a:pt x="284810" y="4323370"/>
                </a:lnTo>
                <a:lnTo>
                  <a:pt x="320317" y="4349720"/>
                </a:lnTo>
                <a:lnTo>
                  <a:pt x="357394" y="4373977"/>
                </a:lnTo>
                <a:lnTo>
                  <a:pt x="395953" y="4396052"/>
                </a:lnTo>
                <a:lnTo>
                  <a:pt x="435906" y="4415858"/>
                </a:lnTo>
                <a:lnTo>
                  <a:pt x="477166" y="4433307"/>
                </a:lnTo>
                <a:lnTo>
                  <a:pt x="519645" y="4448312"/>
                </a:lnTo>
                <a:lnTo>
                  <a:pt x="563256" y="4460785"/>
                </a:lnTo>
                <a:lnTo>
                  <a:pt x="607911" y="4470638"/>
                </a:lnTo>
                <a:lnTo>
                  <a:pt x="653523" y="4477785"/>
                </a:lnTo>
                <a:lnTo>
                  <a:pt x="700004" y="4482137"/>
                </a:lnTo>
                <a:lnTo>
                  <a:pt x="747268" y="4483608"/>
                </a:lnTo>
                <a:lnTo>
                  <a:pt x="5398261" y="4483608"/>
                </a:lnTo>
                <a:lnTo>
                  <a:pt x="5445525" y="4482137"/>
                </a:lnTo>
                <a:lnTo>
                  <a:pt x="5492006" y="4477785"/>
                </a:lnTo>
                <a:lnTo>
                  <a:pt x="5537618" y="4470638"/>
                </a:lnTo>
                <a:lnTo>
                  <a:pt x="5582273" y="4460785"/>
                </a:lnTo>
                <a:lnTo>
                  <a:pt x="5625884" y="4448312"/>
                </a:lnTo>
                <a:lnTo>
                  <a:pt x="5668363" y="4433307"/>
                </a:lnTo>
                <a:lnTo>
                  <a:pt x="5709623" y="4415858"/>
                </a:lnTo>
                <a:lnTo>
                  <a:pt x="5749576" y="4396052"/>
                </a:lnTo>
                <a:lnTo>
                  <a:pt x="5788135" y="4373977"/>
                </a:lnTo>
                <a:lnTo>
                  <a:pt x="5825212" y="4349720"/>
                </a:lnTo>
                <a:lnTo>
                  <a:pt x="5860719" y="4323370"/>
                </a:lnTo>
                <a:lnTo>
                  <a:pt x="5894570" y="4295012"/>
                </a:lnTo>
                <a:lnTo>
                  <a:pt x="5926677" y="4264736"/>
                </a:lnTo>
                <a:lnTo>
                  <a:pt x="5956952" y="4232628"/>
                </a:lnTo>
                <a:lnTo>
                  <a:pt x="5985307" y="4198776"/>
                </a:lnTo>
                <a:lnTo>
                  <a:pt x="6011656" y="4163267"/>
                </a:lnTo>
                <a:lnTo>
                  <a:pt x="6035911" y="4126190"/>
                </a:lnTo>
                <a:lnTo>
                  <a:pt x="6057984" y="4087632"/>
                </a:lnTo>
                <a:lnTo>
                  <a:pt x="6077788" y="4047679"/>
                </a:lnTo>
                <a:lnTo>
                  <a:pt x="6095235" y="4006420"/>
                </a:lnTo>
                <a:lnTo>
                  <a:pt x="6110239" y="3963943"/>
                </a:lnTo>
                <a:lnTo>
                  <a:pt x="6122710" y="3920335"/>
                </a:lnTo>
                <a:lnTo>
                  <a:pt x="6132562" y="3875682"/>
                </a:lnTo>
                <a:lnTo>
                  <a:pt x="6139708" y="3830074"/>
                </a:lnTo>
                <a:lnTo>
                  <a:pt x="6144060" y="3783597"/>
                </a:lnTo>
                <a:lnTo>
                  <a:pt x="6145530" y="3736340"/>
                </a:lnTo>
                <a:lnTo>
                  <a:pt x="6145530" y="747268"/>
                </a:lnTo>
                <a:lnTo>
                  <a:pt x="6144060" y="700004"/>
                </a:lnTo>
                <a:lnTo>
                  <a:pt x="6139708" y="653523"/>
                </a:lnTo>
                <a:lnTo>
                  <a:pt x="6132562" y="607911"/>
                </a:lnTo>
                <a:lnTo>
                  <a:pt x="6122710" y="563256"/>
                </a:lnTo>
                <a:lnTo>
                  <a:pt x="6110239" y="519645"/>
                </a:lnTo>
                <a:lnTo>
                  <a:pt x="6095235" y="477166"/>
                </a:lnTo>
                <a:lnTo>
                  <a:pt x="6077788" y="435906"/>
                </a:lnTo>
                <a:lnTo>
                  <a:pt x="6057984" y="395953"/>
                </a:lnTo>
                <a:lnTo>
                  <a:pt x="6035911" y="357394"/>
                </a:lnTo>
                <a:lnTo>
                  <a:pt x="6011656" y="320317"/>
                </a:lnTo>
                <a:lnTo>
                  <a:pt x="5985307" y="284810"/>
                </a:lnTo>
                <a:lnTo>
                  <a:pt x="5956952" y="250959"/>
                </a:lnTo>
                <a:lnTo>
                  <a:pt x="5926677" y="218852"/>
                </a:lnTo>
                <a:lnTo>
                  <a:pt x="5894570" y="188577"/>
                </a:lnTo>
                <a:lnTo>
                  <a:pt x="5860719" y="160222"/>
                </a:lnTo>
                <a:lnTo>
                  <a:pt x="5825212" y="133873"/>
                </a:lnTo>
                <a:lnTo>
                  <a:pt x="5788135" y="109618"/>
                </a:lnTo>
                <a:lnTo>
                  <a:pt x="5749576" y="87545"/>
                </a:lnTo>
                <a:lnTo>
                  <a:pt x="5709623" y="67741"/>
                </a:lnTo>
                <a:lnTo>
                  <a:pt x="5668363" y="50294"/>
                </a:lnTo>
                <a:lnTo>
                  <a:pt x="5625884" y="35290"/>
                </a:lnTo>
                <a:lnTo>
                  <a:pt x="5582273" y="22819"/>
                </a:lnTo>
                <a:lnTo>
                  <a:pt x="5537618" y="12967"/>
                </a:lnTo>
                <a:lnTo>
                  <a:pt x="5492006" y="5821"/>
                </a:lnTo>
                <a:lnTo>
                  <a:pt x="5445525" y="1469"/>
                </a:lnTo>
                <a:lnTo>
                  <a:pt x="539826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1772" y="1592580"/>
            <a:ext cx="5401056" cy="476631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51738" y="2506979"/>
            <a:ext cx="35369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15">
                <a:solidFill>
                  <a:srgbClr val="006633"/>
                </a:solidFill>
                <a:latin typeface="Arial MT"/>
                <a:cs typeface="Arial MT"/>
              </a:rPr>
              <a:t>TPB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5">
                <a:solidFill>
                  <a:srgbClr val="006633"/>
                </a:solidFill>
                <a:latin typeface="Arial MT"/>
                <a:cs typeface="Arial MT"/>
              </a:rPr>
              <a:t>ditetapka</a:t>
            </a:r>
            <a:r>
              <a:rPr dirty="0" sz="1800" spc="-185">
                <a:solidFill>
                  <a:srgbClr val="006633"/>
                </a:solidFill>
                <a:latin typeface="Arial MT"/>
                <a:cs typeface="Arial MT"/>
              </a:rPr>
              <a:t>n</a:t>
            </a:r>
            <a:r>
              <a:rPr dirty="0" sz="1800" spc="-6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0">
                <a:solidFill>
                  <a:srgbClr val="006633"/>
                </a:solidFill>
                <a:latin typeface="Arial MT"/>
                <a:cs typeface="Arial MT"/>
              </a:rPr>
              <a:t>ole</a:t>
            </a:r>
            <a:r>
              <a:rPr dirty="0" sz="1800" spc="-185">
                <a:solidFill>
                  <a:srgbClr val="006633"/>
                </a:solidFill>
                <a:latin typeface="Arial MT"/>
                <a:cs typeface="Arial MT"/>
              </a:rPr>
              <a:t>h</a:t>
            </a:r>
            <a:r>
              <a:rPr dirty="0" sz="1800" spc="-8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70">
                <a:solidFill>
                  <a:srgbClr val="006633"/>
                </a:solidFill>
                <a:latin typeface="Arial MT"/>
                <a:cs typeface="Arial MT"/>
              </a:rPr>
              <a:t>Kepala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90">
                <a:solidFill>
                  <a:srgbClr val="006633"/>
                </a:solidFill>
                <a:latin typeface="Arial MT"/>
                <a:cs typeface="Arial MT"/>
              </a:rPr>
              <a:t>Badan</a:t>
            </a:r>
            <a:r>
              <a:rPr dirty="0" sz="1800" spc="-7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5">
                <a:solidFill>
                  <a:srgbClr val="006633"/>
                </a:solidFill>
                <a:latin typeface="Arial MT"/>
                <a:cs typeface="Arial MT"/>
              </a:rPr>
              <a:t>yang  </a:t>
            </a:r>
            <a:r>
              <a:rPr dirty="0" sz="1800" spc="-170">
                <a:solidFill>
                  <a:srgbClr val="006633"/>
                </a:solidFill>
                <a:latin typeface="Arial MT"/>
                <a:cs typeface="Arial MT"/>
              </a:rPr>
              <a:t>beranggotakan</a:t>
            </a:r>
            <a:r>
              <a:rPr dirty="0" sz="1800" spc="-6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unsur</a:t>
            </a:r>
            <a:r>
              <a:rPr dirty="0" sz="1800" spc="-9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225">
                <a:solidFill>
                  <a:srgbClr val="006633"/>
                </a:solidFill>
                <a:latin typeface="Arial MT"/>
                <a:cs typeface="Arial MT"/>
              </a:rPr>
              <a:t>PNS</a:t>
            </a:r>
            <a:r>
              <a:rPr dirty="0" sz="1800" spc="-9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25">
                <a:solidFill>
                  <a:srgbClr val="006633"/>
                </a:solidFill>
                <a:latin typeface="Arial MT"/>
                <a:cs typeface="Arial MT"/>
              </a:rPr>
              <a:t>yaitu 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pejabat/pegawai</a:t>
            </a:r>
            <a:r>
              <a:rPr dirty="0" sz="1800" spc="-6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80">
                <a:solidFill>
                  <a:srgbClr val="006633"/>
                </a:solidFill>
                <a:latin typeface="Arial MT"/>
                <a:cs typeface="Arial MT"/>
              </a:rPr>
              <a:t>yang</a:t>
            </a:r>
            <a:r>
              <a:rPr dirty="0" sz="1800" spc="-7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0">
                <a:solidFill>
                  <a:srgbClr val="006633"/>
                </a:solidFill>
                <a:latin typeface="Arial MT"/>
                <a:cs typeface="Arial MT"/>
              </a:rPr>
              <a:t>berasal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40">
                <a:solidFill>
                  <a:srgbClr val="006633"/>
                </a:solidFill>
                <a:latin typeface="Arial MT"/>
                <a:cs typeface="Arial MT"/>
              </a:rPr>
              <a:t>dari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5">
                <a:solidFill>
                  <a:srgbClr val="006633"/>
                </a:solidFill>
                <a:latin typeface="Arial MT"/>
                <a:cs typeface="Arial MT"/>
              </a:rPr>
              <a:t>Badan</a:t>
            </a:r>
            <a:r>
              <a:rPr dirty="0" sz="1800" spc="-155">
                <a:solidFill>
                  <a:srgbClr val="006633"/>
                </a:solidFill>
                <a:latin typeface="Segoe UI Symbol"/>
                <a:cs typeface="Segoe UI Symbol"/>
              </a:rPr>
              <a:t>.</a:t>
            </a:r>
            <a:endParaRPr sz="1800">
              <a:latin typeface="Segoe UI Symbol"/>
              <a:cs typeface="Segoe UI 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5653" y="2445257"/>
            <a:ext cx="55518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 indent="-330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mengikuti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pelatihan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sebagai</a:t>
            </a:r>
            <a:r>
              <a:rPr dirty="0"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Badan;</a:t>
            </a:r>
            <a:endParaRPr sz="1600">
              <a:latin typeface="Calibri"/>
              <a:cs typeface="Calibri"/>
            </a:endParaRPr>
          </a:p>
          <a:p>
            <a:pPr marL="342265" indent="-330200">
              <a:lnSpc>
                <a:spcPct val="100000"/>
              </a:lnSpc>
              <a:buAutoNum type="arabicPeriod"/>
              <a:tabLst>
                <a:tab pos="342265" algn="l"/>
                <a:tab pos="342900" algn="l"/>
                <a:tab pos="1564005" algn="l"/>
                <a:tab pos="2609215" algn="l"/>
                <a:tab pos="3279140" algn="l"/>
                <a:tab pos="4117340" algn="l"/>
              </a:tabLst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memberikan	bimbingan	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teknis	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Evaluasi	Penyelenggaraan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2265" marR="50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Statistik</a:t>
            </a:r>
            <a:r>
              <a:rPr dirty="0" spc="200"/>
              <a:t> </a:t>
            </a:r>
            <a:r>
              <a:rPr dirty="0" spc="-5"/>
              <a:t>Sektoral</a:t>
            </a:r>
            <a:r>
              <a:rPr dirty="0" spc="195"/>
              <a:t> </a:t>
            </a:r>
            <a:r>
              <a:rPr dirty="0" spc="-5"/>
              <a:t>kepada</a:t>
            </a:r>
            <a:r>
              <a:rPr dirty="0" spc="185"/>
              <a:t> </a:t>
            </a:r>
            <a:r>
              <a:rPr dirty="0" spc="-5"/>
              <a:t>Instansi</a:t>
            </a:r>
            <a:r>
              <a:rPr dirty="0" spc="185"/>
              <a:t> </a:t>
            </a:r>
            <a:r>
              <a:rPr dirty="0" spc="-5"/>
              <a:t>Pusat</a:t>
            </a:r>
            <a:r>
              <a:rPr dirty="0" spc="190"/>
              <a:t> </a:t>
            </a:r>
            <a:r>
              <a:rPr dirty="0" spc="-5"/>
              <a:t>dan</a:t>
            </a:r>
            <a:r>
              <a:rPr dirty="0" spc="190"/>
              <a:t> </a:t>
            </a:r>
            <a:r>
              <a:rPr dirty="0" spc="-5"/>
              <a:t>Pemerintahan </a:t>
            </a:r>
            <a:r>
              <a:rPr dirty="0" spc="-350"/>
              <a:t> </a:t>
            </a:r>
            <a:r>
              <a:rPr dirty="0" spc="-5"/>
              <a:t>Daerah;</a:t>
            </a:r>
          </a:p>
          <a:p>
            <a:pPr marL="342265" marR="5080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</a:t>
            </a:r>
            <a:r>
              <a:rPr dirty="0" spc="190"/>
              <a:t> </a:t>
            </a:r>
            <a:r>
              <a:rPr dirty="0" spc="-5"/>
              <a:t>penilaian</a:t>
            </a:r>
            <a:r>
              <a:rPr dirty="0" spc="190"/>
              <a:t> </a:t>
            </a:r>
            <a:r>
              <a:rPr dirty="0" spc="-5"/>
              <a:t>dokumen</a:t>
            </a:r>
            <a:r>
              <a:rPr dirty="0" spc="190"/>
              <a:t> </a:t>
            </a:r>
            <a:r>
              <a:rPr dirty="0" spc="-5"/>
              <a:t>untuk</a:t>
            </a:r>
            <a:r>
              <a:rPr dirty="0" spc="190"/>
              <a:t> </a:t>
            </a:r>
            <a:r>
              <a:rPr dirty="0" spc="-5"/>
              <a:t>verifikasi</a:t>
            </a:r>
            <a:r>
              <a:rPr dirty="0" spc="180"/>
              <a:t> </a:t>
            </a:r>
            <a:r>
              <a:rPr dirty="0" spc="-5"/>
              <a:t>hasil</a:t>
            </a:r>
            <a:r>
              <a:rPr dirty="0" spc="190"/>
              <a:t> </a:t>
            </a:r>
            <a:r>
              <a:rPr dirty="0" spc="-10"/>
              <a:t>penilaian </a:t>
            </a:r>
            <a:r>
              <a:rPr dirty="0" spc="-345"/>
              <a:t> </a:t>
            </a:r>
            <a:r>
              <a:rPr dirty="0" spc="-5"/>
              <a:t>mandiri;</a:t>
            </a:r>
          </a:p>
          <a:p>
            <a:pPr marL="342265" marR="5080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</a:t>
            </a:r>
            <a:r>
              <a:rPr dirty="0" spc="105"/>
              <a:t> </a:t>
            </a:r>
            <a:r>
              <a:rPr dirty="0" spc="-10"/>
              <a:t>penilaian</a:t>
            </a:r>
            <a:r>
              <a:rPr dirty="0" spc="114"/>
              <a:t> </a:t>
            </a:r>
            <a:r>
              <a:rPr dirty="0" spc="-5"/>
              <a:t>interviu</a:t>
            </a:r>
            <a:r>
              <a:rPr dirty="0" spc="120"/>
              <a:t> </a:t>
            </a:r>
            <a:r>
              <a:rPr dirty="0" spc="-5"/>
              <a:t>dan/atau</a:t>
            </a:r>
            <a:r>
              <a:rPr dirty="0" spc="105"/>
              <a:t> </a:t>
            </a:r>
            <a:r>
              <a:rPr dirty="0" spc="-5"/>
              <a:t>penilaian</a:t>
            </a:r>
            <a:r>
              <a:rPr dirty="0" spc="114"/>
              <a:t> </a:t>
            </a:r>
            <a:r>
              <a:rPr dirty="0" spc="-5"/>
              <a:t>visitasi</a:t>
            </a:r>
            <a:r>
              <a:rPr dirty="0" spc="110"/>
              <a:t> </a:t>
            </a:r>
            <a:r>
              <a:rPr dirty="0" spc="-10"/>
              <a:t>untuk </a:t>
            </a:r>
            <a:r>
              <a:rPr dirty="0" spc="-350"/>
              <a:t> </a:t>
            </a:r>
            <a:r>
              <a:rPr dirty="0" spc="-5"/>
              <a:t>validasi</a:t>
            </a:r>
            <a:r>
              <a:rPr dirty="0" spc="-35"/>
              <a:t> </a:t>
            </a:r>
            <a:r>
              <a:rPr dirty="0" spc="-5"/>
              <a:t>hasil</a:t>
            </a:r>
            <a:r>
              <a:rPr dirty="0" spc="-10"/>
              <a:t> </a:t>
            </a:r>
            <a:r>
              <a:rPr dirty="0" spc="-5"/>
              <a:t>penilaian</a:t>
            </a:r>
            <a:r>
              <a:rPr dirty="0" spc="-20"/>
              <a:t> </a:t>
            </a:r>
            <a:r>
              <a:rPr dirty="0" spc="-5"/>
              <a:t>mandiri;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</a:t>
            </a:r>
            <a:r>
              <a:rPr dirty="0" spc="-10"/>
              <a:t> </a:t>
            </a:r>
            <a:r>
              <a:rPr dirty="0"/>
              <a:t>koordinasi</a:t>
            </a:r>
            <a:r>
              <a:rPr dirty="0" spc="-30"/>
              <a:t> </a:t>
            </a:r>
            <a:r>
              <a:rPr dirty="0" spc="-5"/>
              <a:t>penilaian</a:t>
            </a:r>
            <a:r>
              <a:rPr dirty="0" spc="-20"/>
              <a:t> </a:t>
            </a:r>
            <a:r>
              <a:rPr dirty="0" spc="-5"/>
              <a:t>di</a:t>
            </a:r>
            <a:r>
              <a:rPr dirty="0"/>
              <a:t> </a:t>
            </a:r>
            <a:r>
              <a:rPr dirty="0" spc="-5"/>
              <a:t>internal</a:t>
            </a:r>
            <a:r>
              <a:rPr dirty="0" spc="-15"/>
              <a:t> </a:t>
            </a:r>
            <a:r>
              <a:rPr dirty="0" spc="-5"/>
              <a:t>tim penilai</a:t>
            </a:r>
            <a:r>
              <a:rPr dirty="0" spc="-15"/>
              <a:t> </a:t>
            </a:r>
            <a:r>
              <a:rPr dirty="0"/>
              <a:t>Badan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</a:t>
            </a:r>
            <a:r>
              <a:rPr dirty="0" spc="-10"/>
              <a:t> </a:t>
            </a:r>
            <a:r>
              <a:rPr dirty="0" spc="-5"/>
              <a:t>harmonisasi</a:t>
            </a:r>
            <a:r>
              <a:rPr dirty="0" spc="-20"/>
              <a:t> </a:t>
            </a:r>
            <a:r>
              <a:rPr dirty="0" spc="-5"/>
              <a:t>hasil</a:t>
            </a:r>
            <a:r>
              <a:rPr dirty="0" spc="-10"/>
              <a:t> </a:t>
            </a:r>
            <a:r>
              <a:rPr dirty="0" spc="-5"/>
              <a:t>penilaian</a:t>
            </a:r>
            <a:r>
              <a:rPr dirty="0" spc="-10"/>
              <a:t> </a:t>
            </a:r>
            <a:r>
              <a:rPr dirty="0" spc="-5"/>
              <a:t>antar</a:t>
            </a:r>
            <a:r>
              <a:rPr dirty="0" spc="-20"/>
              <a:t> </a:t>
            </a:r>
            <a:r>
              <a:rPr dirty="0" spc="-5"/>
              <a:t>tim penilai</a:t>
            </a:r>
            <a:r>
              <a:rPr dirty="0" spc="-15"/>
              <a:t> </a:t>
            </a:r>
            <a:r>
              <a:rPr dirty="0"/>
              <a:t>Badan;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  <a:tab pos="1544320" algn="l"/>
                <a:tab pos="2770505" algn="l"/>
                <a:tab pos="3298825" algn="l"/>
                <a:tab pos="4117340" algn="l"/>
              </a:tabLst>
            </a:pPr>
            <a:r>
              <a:rPr dirty="0" spc="-5"/>
              <a:t>memberikan	rekomendasi	hasil	Evaluasi	Penyelenggaraan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75653" y="5127752"/>
            <a:ext cx="55518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Statistik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Sektoral;</a:t>
            </a:r>
            <a:r>
              <a:rPr dirty="0"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8.	menyusun</a:t>
            </a:r>
            <a:r>
              <a:rPr dirty="0" sz="1600" spc="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laporan</a:t>
            </a:r>
            <a:r>
              <a:rPr dirty="0" sz="1600" spc="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pelaksanaan</a:t>
            </a:r>
            <a:r>
              <a:rPr dirty="0" sz="1600" spc="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600" spc="38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1600" spc="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1600" spc="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Badan</a:t>
            </a:r>
            <a:endParaRPr sz="1600">
              <a:latin typeface="Calibri"/>
              <a:cs typeface="Calibri"/>
            </a:endParaRPr>
          </a:p>
          <a:p>
            <a:pPr marL="342265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6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libri"/>
                <a:cs typeface="Calibri"/>
              </a:rPr>
              <a:t>menyampaikannya</a:t>
            </a:r>
            <a:r>
              <a:rPr dirty="0"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kepada</a:t>
            </a:r>
            <a:r>
              <a:rPr dirty="0" sz="1600" spc="-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00">
                <a:solidFill>
                  <a:srgbClr val="FFFFFF"/>
                </a:solidFill>
                <a:latin typeface="Calibri"/>
                <a:cs typeface="Calibri"/>
              </a:rPr>
              <a:t>Badan.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7891" y="1746250"/>
            <a:ext cx="36163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Calibri"/>
                <a:cs typeface="Calibri"/>
              </a:rPr>
              <a:t>Pembentukan</a:t>
            </a:r>
            <a:r>
              <a:rPr dirty="0" sz="21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21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21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libri"/>
                <a:cs typeface="Calibri"/>
              </a:rPr>
              <a:t>Badan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5352" y="1649729"/>
            <a:ext cx="5767705" cy="687070"/>
          </a:xfrm>
          <a:custGeom>
            <a:avLst/>
            <a:gdLst/>
            <a:ahLst/>
            <a:cxnLst/>
            <a:rect l="l" t="t" r="r" b="b"/>
            <a:pathLst>
              <a:path w="5767705" h="687069">
                <a:moveTo>
                  <a:pt x="5424297" y="0"/>
                </a:moveTo>
                <a:lnTo>
                  <a:pt x="0" y="0"/>
                </a:lnTo>
                <a:lnTo>
                  <a:pt x="0" y="343281"/>
                </a:lnTo>
                <a:lnTo>
                  <a:pt x="3133" y="389866"/>
                </a:lnTo>
                <a:lnTo>
                  <a:pt x="12260" y="434546"/>
                </a:lnTo>
                <a:lnTo>
                  <a:pt x="26973" y="476910"/>
                </a:lnTo>
                <a:lnTo>
                  <a:pt x="46862" y="516551"/>
                </a:lnTo>
                <a:lnTo>
                  <a:pt x="71520" y="553059"/>
                </a:lnTo>
                <a:lnTo>
                  <a:pt x="100536" y="586025"/>
                </a:lnTo>
                <a:lnTo>
                  <a:pt x="133502" y="615041"/>
                </a:lnTo>
                <a:lnTo>
                  <a:pt x="170010" y="639699"/>
                </a:lnTo>
                <a:lnTo>
                  <a:pt x="209651" y="659588"/>
                </a:lnTo>
                <a:lnTo>
                  <a:pt x="252015" y="674301"/>
                </a:lnTo>
                <a:lnTo>
                  <a:pt x="296695" y="683428"/>
                </a:lnTo>
                <a:lnTo>
                  <a:pt x="343280" y="686562"/>
                </a:lnTo>
                <a:lnTo>
                  <a:pt x="5767578" y="686562"/>
                </a:lnTo>
                <a:lnTo>
                  <a:pt x="5767578" y="343281"/>
                </a:lnTo>
                <a:lnTo>
                  <a:pt x="5764444" y="296695"/>
                </a:lnTo>
                <a:lnTo>
                  <a:pt x="5755317" y="252015"/>
                </a:lnTo>
                <a:lnTo>
                  <a:pt x="5740604" y="209651"/>
                </a:lnTo>
                <a:lnTo>
                  <a:pt x="5720714" y="170010"/>
                </a:lnTo>
                <a:lnTo>
                  <a:pt x="5696057" y="133502"/>
                </a:lnTo>
                <a:lnTo>
                  <a:pt x="5667041" y="100536"/>
                </a:lnTo>
                <a:lnTo>
                  <a:pt x="5634075" y="71520"/>
                </a:lnTo>
                <a:lnTo>
                  <a:pt x="5597567" y="46862"/>
                </a:lnTo>
                <a:lnTo>
                  <a:pt x="5557926" y="26973"/>
                </a:lnTo>
                <a:lnTo>
                  <a:pt x="5515562" y="12260"/>
                </a:lnTo>
                <a:lnTo>
                  <a:pt x="5470882" y="3133"/>
                </a:lnTo>
                <a:lnTo>
                  <a:pt x="542429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827771" y="1803908"/>
            <a:ext cx="26041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6633"/>
                </a:solidFill>
                <a:latin typeface="Calibri"/>
                <a:cs typeface="Calibri"/>
              </a:rPr>
              <a:t>Tugas</a:t>
            </a:r>
            <a:r>
              <a:rPr dirty="0" sz="1800" spc="35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006633"/>
                </a:solidFill>
                <a:latin typeface="Calibri"/>
                <a:cs typeface="Calibri"/>
              </a:rPr>
              <a:t>Tim</a:t>
            </a:r>
            <a:r>
              <a:rPr dirty="0" sz="2100" spc="-3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100" spc="-5" b="1">
                <a:solidFill>
                  <a:srgbClr val="006633"/>
                </a:solidFill>
                <a:latin typeface="Calibri"/>
                <a:cs typeface="Calibri"/>
              </a:rPr>
              <a:t>Penilai</a:t>
            </a:r>
            <a:r>
              <a:rPr dirty="0" sz="2100" spc="-35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100" b="1">
                <a:solidFill>
                  <a:srgbClr val="006633"/>
                </a:solidFill>
                <a:latin typeface="Calibri"/>
                <a:cs typeface="Calibri"/>
              </a:rPr>
              <a:t>Badan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4719" y="4037329"/>
            <a:ext cx="375285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10"/>
              </a:lnSpc>
              <a:spcBef>
                <a:spcPts val="100"/>
              </a:spcBef>
            </a:pPr>
            <a:r>
              <a:rPr dirty="0" sz="1800" spc="-180">
                <a:solidFill>
                  <a:srgbClr val="006633"/>
                </a:solidFill>
                <a:latin typeface="Arial MT"/>
                <a:cs typeface="Arial MT"/>
              </a:rPr>
              <a:t>Tim</a:t>
            </a:r>
            <a:r>
              <a:rPr dirty="0" sz="1800" spc="-10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Peni</a:t>
            </a:r>
            <a:r>
              <a:rPr dirty="0" sz="1800" spc="-70">
                <a:solidFill>
                  <a:srgbClr val="006633"/>
                </a:solidFill>
                <a:latin typeface="Arial MT"/>
                <a:cs typeface="Arial MT"/>
              </a:rPr>
              <a:t>l</a:t>
            </a:r>
            <a:r>
              <a:rPr dirty="0" sz="1800" spc="-190">
                <a:solidFill>
                  <a:srgbClr val="006633"/>
                </a:solidFill>
                <a:latin typeface="Arial MT"/>
                <a:cs typeface="Arial MT"/>
              </a:rPr>
              <a:t>a</a:t>
            </a:r>
            <a:r>
              <a:rPr dirty="0" sz="1800" spc="-75">
                <a:solidFill>
                  <a:srgbClr val="006633"/>
                </a:solidFill>
                <a:latin typeface="Arial MT"/>
                <a:cs typeface="Arial MT"/>
              </a:rPr>
              <a:t>i</a:t>
            </a:r>
            <a:r>
              <a:rPr dirty="0" sz="1800" spc="-9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90">
                <a:solidFill>
                  <a:srgbClr val="006633"/>
                </a:solidFill>
                <a:latin typeface="Arial MT"/>
                <a:cs typeface="Arial MT"/>
              </a:rPr>
              <a:t>Badan</a:t>
            </a:r>
            <a:r>
              <a:rPr dirty="0" sz="1800" spc="-7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20">
                <a:solidFill>
                  <a:srgbClr val="006633"/>
                </a:solidFill>
                <a:latin typeface="Arial MT"/>
                <a:cs typeface="Arial MT"/>
              </a:rPr>
              <a:t>terdiri</a:t>
            </a:r>
            <a:r>
              <a:rPr dirty="0" sz="1800" spc="-10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0">
                <a:solidFill>
                  <a:srgbClr val="006633"/>
                </a:solidFill>
                <a:latin typeface="Arial MT"/>
                <a:cs typeface="Arial MT"/>
              </a:rPr>
              <a:t>atas: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ts val="217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 spc="-215">
                <a:solidFill>
                  <a:srgbClr val="006633"/>
                </a:solidFill>
                <a:latin typeface="Arial MT"/>
                <a:cs typeface="Arial MT"/>
              </a:rPr>
              <a:t>TPB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untu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k</a:t>
            </a:r>
            <a:r>
              <a:rPr dirty="0" sz="1800" spc="-8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55">
                <a:solidFill>
                  <a:srgbClr val="006633"/>
                </a:solidFill>
                <a:latin typeface="Arial MT"/>
                <a:cs typeface="Arial MT"/>
              </a:rPr>
              <a:t>Instans</a:t>
            </a:r>
            <a:r>
              <a:rPr dirty="0" sz="1800" spc="-75">
                <a:solidFill>
                  <a:srgbClr val="006633"/>
                </a:solidFill>
                <a:latin typeface="Arial MT"/>
                <a:cs typeface="Arial MT"/>
              </a:rPr>
              <a:t>i</a:t>
            </a:r>
            <a:r>
              <a:rPr dirty="0" sz="1800" spc="-8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70">
                <a:solidFill>
                  <a:srgbClr val="006633"/>
                </a:solidFill>
                <a:latin typeface="Arial MT"/>
                <a:cs typeface="Arial MT"/>
              </a:rPr>
              <a:t>Pusat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ts val="216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 spc="-215">
                <a:solidFill>
                  <a:srgbClr val="006633"/>
                </a:solidFill>
                <a:latin typeface="Arial MT"/>
                <a:cs typeface="Arial MT"/>
              </a:rPr>
              <a:t>TPB</a:t>
            </a:r>
            <a:r>
              <a:rPr dirty="0" sz="1800" spc="-8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untu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k</a:t>
            </a:r>
            <a:r>
              <a:rPr dirty="0" sz="1800" spc="-8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75">
                <a:solidFill>
                  <a:srgbClr val="006633"/>
                </a:solidFill>
                <a:latin typeface="Arial MT"/>
                <a:cs typeface="Arial MT"/>
              </a:rPr>
              <a:t>Pemeri</a:t>
            </a:r>
            <a:r>
              <a:rPr dirty="0" sz="1800" spc="-170">
                <a:solidFill>
                  <a:srgbClr val="006633"/>
                </a:solidFill>
                <a:latin typeface="Arial MT"/>
                <a:cs typeface="Arial MT"/>
              </a:rPr>
              <a:t>ntaha</a:t>
            </a:r>
            <a:r>
              <a:rPr dirty="0" sz="1800" spc="-185">
                <a:solidFill>
                  <a:srgbClr val="006633"/>
                </a:solidFill>
                <a:latin typeface="Arial MT"/>
                <a:cs typeface="Arial MT"/>
              </a:rPr>
              <a:t>n</a:t>
            </a:r>
            <a:r>
              <a:rPr dirty="0" sz="1800" spc="-7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45">
                <a:solidFill>
                  <a:srgbClr val="006633"/>
                </a:solidFill>
                <a:latin typeface="Arial MT"/>
                <a:cs typeface="Arial MT"/>
              </a:rPr>
              <a:t>Provinsi</a:t>
            </a:r>
            <a:endParaRPr sz="1800">
              <a:latin typeface="Arial MT"/>
              <a:cs typeface="Arial MT"/>
            </a:endParaRPr>
          </a:p>
          <a:p>
            <a:pPr marL="241300" indent="-228600">
              <a:lnSpc>
                <a:spcPts val="222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 spc="-215">
                <a:solidFill>
                  <a:srgbClr val="006633"/>
                </a:solidFill>
                <a:latin typeface="Arial MT"/>
                <a:cs typeface="Arial MT"/>
              </a:rPr>
              <a:t>TPB</a:t>
            </a:r>
            <a:r>
              <a:rPr dirty="0" sz="1800" spc="-7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65">
                <a:solidFill>
                  <a:srgbClr val="006633"/>
                </a:solidFill>
                <a:latin typeface="Arial MT"/>
                <a:cs typeface="Arial MT"/>
              </a:rPr>
              <a:t>untuk</a:t>
            </a:r>
            <a:r>
              <a:rPr dirty="0" sz="1800" spc="-65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75">
                <a:solidFill>
                  <a:srgbClr val="006633"/>
                </a:solidFill>
                <a:latin typeface="Arial MT"/>
                <a:cs typeface="Arial MT"/>
              </a:rPr>
              <a:t>Pemerintahan</a:t>
            </a:r>
            <a:r>
              <a:rPr dirty="0" sz="1800" spc="-60">
                <a:solidFill>
                  <a:srgbClr val="006633"/>
                </a:solidFill>
                <a:latin typeface="Arial MT"/>
                <a:cs typeface="Arial MT"/>
              </a:rPr>
              <a:t> </a:t>
            </a:r>
            <a:r>
              <a:rPr dirty="0" sz="1800" spc="-170">
                <a:solidFill>
                  <a:srgbClr val="006633"/>
                </a:solidFill>
                <a:latin typeface="Arial MT"/>
                <a:cs typeface="Arial MT"/>
              </a:rPr>
              <a:t>Kabupaten/Kota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7794" y="2547366"/>
            <a:ext cx="238125" cy="1751964"/>
            <a:chOff x="637794" y="2547366"/>
            <a:chExt cx="238125" cy="1751964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842" y="2547366"/>
              <a:ext cx="234695" cy="1866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94" y="4112513"/>
              <a:ext cx="235457" cy="18668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098550" y="6610857"/>
            <a:ext cx="209359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-155">
                <a:latin typeface="Tahoma"/>
                <a:cs typeface="Tahoma"/>
              </a:rPr>
              <a:t>*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70">
                <a:latin typeface="Tahoma"/>
                <a:cs typeface="Tahoma"/>
              </a:rPr>
              <a:t>Ba</a:t>
            </a:r>
            <a:r>
              <a:rPr dirty="0" sz="1100" spc="60">
                <a:latin typeface="Tahoma"/>
                <a:cs typeface="Tahoma"/>
              </a:rPr>
              <a:t>d</a:t>
            </a:r>
            <a:r>
              <a:rPr dirty="0" sz="1100" spc="30">
                <a:latin typeface="Tahoma"/>
                <a:cs typeface="Tahoma"/>
              </a:rPr>
              <a:t>an</a:t>
            </a:r>
            <a:r>
              <a:rPr dirty="0" sz="1100" spc="-95">
                <a:latin typeface="Tahoma"/>
                <a:cs typeface="Tahoma"/>
              </a:rPr>
              <a:t> </a:t>
            </a:r>
            <a:r>
              <a:rPr dirty="0" sz="1100" spc="-180">
                <a:latin typeface="Tahoma"/>
                <a:cs typeface="Tahoma"/>
              </a:rPr>
              <a:t>=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70">
                <a:latin typeface="Tahoma"/>
                <a:cs typeface="Tahoma"/>
              </a:rPr>
              <a:t>Ba</a:t>
            </a:r>
            <a:r>
              <a:rPr dirty="0" sz="1100" spc="60">
                <a:latin typeface="Tahoma"/>
                <a:cs typeface="Tahoma"/>
              </a:rPr>
              <a:t>d</a:t>
            </a:r>
            <a:r>
              <a:rPr dirty="0" sz="1100" spc="30">
                <a:latin typeface="Tahoma"/>
                <a:cs typeface="Tahoma"/>
              </a:rPr>
              <a:t>an</a:t>
            </a:r>
            <a:r>
              <a:rPr dirty="0" sz="1100" spc="-85">
                <a:latin typeface="Tahoma"/>
                <a:cs typeface="Tahoma"/>
              </a:rPr>
              <a:t> </a:t>
            </a:r>
            <a:r>
              <a:rPr dirty="0" sz="1100" spc="90">
                <a:latin typeface="Tahoma"/>
                <a:cs typeface="Tahoma"/>
              </a:rPr>
              <a:t>Pu</a:t>
            </a:r>
            <a:r>
              <a:rPr dirty="0" sz="1100" spc="55">
                <a:latin typeface="Tahoma"/>
                <a:cs typeface="Tahoma"/>
              </a:rPr>
              <a:t>sat</a:t>
            </a:r>
            <a:r>
              <a:rPr dirty="0" sz="1100" spc="-114">
                <a:latin typeface="Tahoma"/>
                <a:cs typeface="Tahoma"/>
              </a:rPr>
              <a:t> </a:t>
            </a:r>
            <a:r>
              <a:rPr dirty="0" sz="1100" spc="105">
                <a:latin typeface="Tahoma"/>
                <a:cs typeface="Tahoma"/>
              </a:rPr>
              <a:t>S</a:t>
            </a:r>
            <a:r>
              <a:rPr dirty="0" sz="1100" spc="60">
                <a:latin typeface="Tahoma"/>
                <a:cs typeface="Tahoma"/>
              </a:rPr>
              <a:t>t</a:t>
            </a:r>
            <a:r>
              <a:rPr dirty="0" sz="1100" spc="45">
                <a:latin typeface="Tahoma"/>
                <a:cs typeface="Tahoma"/>
              </a:rPr>
              <a:t>at</a:t>
            </a:r>
            <a:r>
              <a:rPr dirty="0" sz="1100" spc="20">
                <a:latin typeface="Tahoma"/>
                <a:cs typeface="Tahoma"/>
              </a:rPr>
              <a:t>i</a:t>
            </a:r>
            <a:r>
              <a:rPr dirty="0" sz="1100" spc="60">
                <a:latin typeface="Tahoma"/>
                <a:cs typeface="Tahoma"/>
              </a:rPr>
              <a:t>stik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932666" y="6599173"/>
            <a:ext cx="2057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4794" y="4990338"/>
            <a:ext cx="5450205" cy="1604010"/>
          </a:xfrm>
          <a:custGeom>
            <a:avLst/>
            <a:gdLst/>
            <a:ahLst/>
            <a:cxnLst/>
            <a:rect l="l" t="t" r="r" b="b"/>
            <a:pathLst>
              <a:path w="5450205" h="1604009">
                <a:moveTo>
                  <a:pt x="0" y="1604010"/>
                </a:moveTo>
                <a:lnTo>
                  <a:pt x="5449824" y="1604010"/>
                </a:lnTo>
                <a:lnTo>
                  <a:pt x="5449824" y="0"/>
                </a:lnTo>
                <a:lnTo>
                  <a:pt x="0" y="0"/>
                </a:lnTo>
                <a:lnTo>
                  <a:pt x="0" y="160401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32003"/>
              <a:ext cx="144017" cy="716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87629"/>
            <a:ext cx="79743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335"/>
              <a:t>TAHAP</a:t>
            </a:r>
            <a:r>
              <a:rPr dirty="0" sz="3000" spc="-295"/>
              <a:t> </a:t>
            </a:r>
            <a:r>
              <a:rPr dirty="0" sz="3000" spc="280"/>
              <a:t>PERSIAPAN</a:t>
            </a:r>
            <a:r>
              <a:rPr dirty="0" sz="3000" spc="-280"/>
              <a:t> </a:t>
            </a:r>
            <a:r>
              <a:rPr dirty="0" sz="3000" spc="195"/>
              <a:t>INSTA</a:t>
            </a:r>
            <a:r>
              <a:rPr dirty="0" sz="3000" spc="240"/>
              <a:t>N</a:t>
            </a:r>
            <a:r>
              <a:rPr dirty="0" sz="3000" spc="25"/>
              <a:t>SI</a:t>
            </a:r>
            <a:r>
              <a:rPr dirty="0" sz="3000" spc="-305"/>
              <a:t> </a:t>
            </a:r>
            <a:r>
              <a:rPr dirty="0" sz="3000" spc="305"/>
              <a:t>PUSAT</a:t>
            </a:r>
            <a:r>
              <a:rPr dirty="0" sz="3000" spc="-305"/>
              <a:t> </a:t>
            </a:r>
            <a:r>
              <a:rPr dirty="0" sz="3000" spc="220"/>
              <a:t>DAN  </a:t>
            </a:r>
            <a:r>
              <a:rPr dirty="0" sz="3000" spc="250"/>
              <a:t>PEMERINT</a:t>
            </a:r>
            <a:r>
              <a:rPr dirty="0" sz="3000" spc="260"/>
              <a:t>A</a:t>
            </a:r>
            <a:r>
              <a:rPr dirty="0" sz="3000" spc="190"/>
              <a:t>H</a:t>
            </a:r>
            <a:r>
              <a:rPr dirty="0" sz="3000" spc="-285"/>
              <a:t> </a:t>
            </a:r>
            <a:r>
              <a:rPr dirty="0" sz="3000" spc="275"/>
              <a:t>DAERAH</a:t>
            </a:r>
            <a:r>
              <a:rPr dirty="0" sz="3000" spc="-305"/>
              <a:t> </a:t>
            </a:r>
            <a:r>
              <a:rPr dirty="0" sz="3000" spc="-195"/>
              <a:t>(</a:t>
            </a:r>
            <a:r>
              <a:rPr dirty="0" sz="3000" spc="-270"/>
              <a:t>1</a:t>
            </a:r>
            <a:r>
              <a:rPr dirty="0" sz="3000" spc="-270"/>
              <a:t>)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3720084" y="1332738"/>
            <a:ext cx="4605655" cy="570865"/>
          </a:xfrm>
          <a:custGeom>
            <a:avLst/>
            <a:gdLst/>
            <a:ahLst/>
            <a:cxnLst/>
            <a:rect l="l" t="t" r="r" b="b"/>
            <a:pathLst>
              <a:path w="4605655" h="570864">
                <a:moveTo>
                  <a:pt x="4605527" y="0"/>
                </a:moveTo>
                <a:lnTo>
                  <a:pt x="0" y="0"/>
                </a:lnTo>
                <a:lnTo>
                  <a:pt x="0" y="570738"/>
                </a:lnTo>
                <a:lnTo>
                  <a:pt x="4605527" y="570738"/>
                </a:lnTo>
                <a:lnTo>
                  <a:pt x="4605527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20084" y="1332738"/>
            <a:ext cx="4605655" cy="57086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328295">
              <a:lnSpc>
                <a:spcPct val="100000"/>
              </a:lnSpc>
              <a:spcBef>
                <a:spcPts val="785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Pembentukan</a:t>
            </a:r>
            <a:r>
              <a:rPr dirty="0" sz="2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2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2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18" y="290322"/>
            <a:ext cx="625601" cy="6256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6891" y="5449823"/>
            <a:ext cx="270510" cy="17602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6609" y="5791200"/>
            <a:ext cx="270510" cy="17602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304794" y="4990338"/>
            <a:ext cx="5450205" cy="16040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320"/>
              </a:spcBef>
            </a:pPr>
            <a:r>
              <a:rPr dirty="0" sz="1600" spc="-5">
                <a:latin typeface="Calibri"/>
                <a:cs typeface="Calibri"/>
              </a:rPr>
              <a:t>Struktur susunan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Internal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terdiri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dari:</a:t>
            </a:r>
            <a:endParaRPr sz="1600">
              <a:latin typeface="Calibri"/>
              <a:cs typeface="Calibri"/>
            </a:endParaRPr>
          </a:p>
          <a:p>
            <a:pPr marL="440690" marR="146050" indent="-13970">
              <a:lnSpc>
                <a:spcPct val="131800"/>
              </a:lnSpc>
              <a:spcBef>
                <a:spcPts val="605"/>
              </a:spcBef>
            </a:pPr>
            <a:r>
              <a:rPr dirty="0" sz="1600">
                <a:latin typeface="Calibri"/>
                <a:cs typeface="Calibri"/>
              </a:rPr>
              <a:t>Koordinator </a:t>
            </a:r>
            <a:r>
              <a:rPr dirty="0" sz="1600" spc="-5">
                <a:latin typeface="Calibri"/>
                <a:cs typeface="Calibri"/>
              </a:rPr>
              <a:t>tingkat Instansi </a:t>
            </a:r>
            <a:r>
              <a:rPr dirty="0" sz="1600">
                <a:latin typeface="Calibri"/>
                <a:cs typeface="Calibri"/>
              </a:rPr>
              <a:t>Pusat atau </a:t>
            </a:r>
            <a:r>
              <a:rPr dirty="0" sz="1600" spc="-5">
                <a:latin typeface="Calibri"/>
                <a:cs typeface="Calibri"/>
              </a:rPr>
              <a:t>Pemerintah Daerah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Ketua</a:t>
            </a:r>
            <a:r>
              <a:rPr dirty="0" sz="1600" spc="-5">
                <a:latin typeface="Calibri"/>
                <a:cs typeface="Calibri"/>
              </a:rPr>
              <a:t> Tim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Internal</a:t>
            </a:r>
            <a:endParaRPr sz="1600">
              <a:latin typeface="Calibri"/>
              <a:cs typeface="Calibri"/>
            </a:endParaRPr>
          </a:p>
          <a:p>
            <a:pPr marL="410845">
              <a:lnSpc>
                <a:spcPct val="100000"/>
              </a:lnSpc>
              <a:spcBef>
                <a:spcPts val="955"/>
              </a:spcBef>
            </a:pPr>
            <a:r>
              <a:rPr dirty="0" sz="1600">
                <a:latin typeface="Calibri"/>
                <a:cs typeface="Calibri"/>
              </a:rPr>
              <a:t>Anggota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Internal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52265" y="1853945"/>
            <a:ext cx="4673600" cy="2524125"/>
          </a:xfrm>
          <a:custGeom>
            <a:avLst/>
            <a:gdLst/>
            <a:ahLst/>
            <a:cxnLst/>
            <a:rect l="l" t="t" r="r" b="b"/>
            <a:pathLst>
              <a:path w="4673600" h="2524125">
                <a:moveTo>
                  <a:pt x="4470019" y="0"/>
                </a:moveTo>
                <a:lnTo>
                  <a:pt x="203326" y="0"/>
                </a:lnTo>
                <a:lnTo>
                  <a:pt x="156714" y="5371"/>
                </a:lnTo>
                <a:lnTo>
                  <a:pt x="113920" y="20671"/>
                </a:lnTo>
                <a:lnTo>
                  <a:pt x="76167" y="44676"/>
                </a:lnTo>
                <a:lnTo>
                  <a:pt x="44676" y="76167"/>
                </a:lnTo>
                <a:lnTo>
                  <a:pt x="20671" y="113920"/>
                </a:lnTo>
                <a:lnTo>
                  <a:pt x="5371" y="156714"/>
                </a:lnTo>
                <a:lnTo>
                  <a:pt x="0" y="203326"/>
                </a:lnTo>
                <a:lnTo>
                  <a:pt x="0" y="2320416"/>
                </a:lnTo>
                <a:lnTo>
                  <a:pt x="5371" y="2367029"/>
                </a:lnTo>
                <a:lnTo>
                  <a:pt x="20671" y="2409823"/>
                </a:lnTo>
                <a:lnTo>
                  <a:pt x="44676" y="2447576"/>
                </a:lnTo>
                <a:lnTo>
                  <a:pt x="76167" y="2479067"/>
                </a:lnTo>
                <a:lnTo>
                  <a:pt x="113920" y="2503072"/>
                </a:lnTo>
                <a:lnTo>
                  <a:pt x="156714" y="2518372"/>
                </a:lnTo>
                <a:lnTo>
                  <a:pt x="203326" y="2523743"/>
                </a:lnTo>
                <a:lnTo>
                  <a:pt x="4470019" y="2523743"/>
                </a:lnTo>
                <a:lnTo>
                  <a:pt x="4516631" y="2518372"/>
                </a:lnTo>
                <a:lnTo>
                  <a:pt x="4559425" y="2503072"/>
                </a:lnTo>
                <a:lnTo>
                  <a:pt x="4597178" y="2479067"/>
                </a:lnTo>
                <a:lnTo>
                  <a:pt x="4628669" y="2447576"/>
                </a:lnTo>
                <a:lnTo>
                  <a:pt x="4652674" y="2409823"/>
                </a:lnTo>
                <a:lnTo>
                  <a:pt x="4667974" y="2367029"/>
                </a:lnTo>
                <a:lnTo>
                  <a:pt x="4673345" y="2320416"/>
                </a:lnTo>
                <a:lnTo>
                  <a:pt x="4673345" y="203326"/>
                </a:lnTo>
                <a:lnTo>
                  <a:pt x="4667974" y="156714"/>
                </a:lnTo>
                <a:lnTo>
                  <a:pt x="4652674" y="113920"/>
                </a:lnTo>
                <a:lnTo>
                  <a:pt x="4628669" y="76167"/>
                </a:lnTo>
                <a:lnTo>
                  <a:pt x="4597178" y="44676"/>
                </a:lnTo>
                <a:lnTo>
                  <a:pt x="4559425" y="20671"/>
                </a:lnTo>
                <a:lnTo>
                  <a:pt x="4516631" y="5371"/>
                </a:lnTo>
                <a:lnTo>
                  <a:pt x="4470019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6891" y="6156197"/>
            <a:ext cx="270510" cy="17602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4192523" y="2348230"/>
            <a:ext cx="32035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140" algn="l"/>
                <a:tab pos="1812925" algn="l"/>
                <a:tab pos="2733675" algn="l"/>
              </a:tabLst>
            </a:pPr>
            <a:r>
              <a:rPr dirty="0" sz="1600" spc="-5">
                <a:latin typeface="Calibri"/>
                <a:cs typeface="Calibri"/>
              </a:rPr>
              <a:t>Sekr</a:t>
            </a:r>
            <a:r>
              <a:rPr dirty="0" sz="1600">
                <a:latin typeface="Calibri"/>
                <a:cs typeface="Calibri"/>
              </a:rPr>
              <a:t>etar</a:t>
            </a:r>
            <a:r>
              <a:rPr dirty="0" sz="1600" spc="-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pa</a:t>
            </a:r>
            <a:r>
              <a:rPr dirty="0" sz="1600" spc="-10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tan</a:t>
            </a:r>
            <a:r>
              <a:rPr dirty="0" sz="1600" spc="-5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10">
                <a:latin typeface="Calibri"/>
                <a:cs typeface="Calibri"/>
              </a:rPr>
              <a:t>u</a:t>
            </a:r>
            <a:r>
              <a:rPr dirty="0" sz="1600" spc="-5">
                <a:latin typeface="Calibri"/>
                <a:cs typeface="Calibri"/>
              </a:rPr>
              <a:t>sat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2523" y="2104389"/>
            <a:ext cx="37985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0"/>
              </a:spcBef>
              <a:tabLst>
                <a:tab pos="456565" algn="l"/>
                <a:tab pos="1153795" algn="l"/>
                <a:tab pos="1951355" algn="l"/>
                <a:tab pos="3409950" algn="l"/>
              </a:tabLst>
            </a:pPr>
            <a:r>
              <a:rPr dirty="0" sz="1600" spc="-5">
                <a:latin typeface="Calibri"/>
                <a:cs typeface="Calibri"/>
              </a:rPr>
              <a:t>T</a:t>
            </a:r>
            <a:r>
              <a:rPr dirty="0" sz="1600" spc="-10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m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P</a:t>
            </a:r>
            <a:r>
              <a:rPr dirty="0" sz="1600" spc="-10">
                <a:latin typeface="Calibri"/>
                <a:cs typeface="Calibri"/>
              </a:rPr>
              <a:t>en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 spc="-15">
                <a:latin typeface="Calibri"/>
                <a:cs typeface="Calibri"/>
              </a:rPr>
              <a:t>l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5">
                <a:latin typeface="Calibri"/>
                <a:cs typeface="Calibri"/>
              </a:rPr>
              <a:t>t</a:t>
            </a:r>
            <a:r>
              <a:rPr dirty="0" sz="1600" spc="-1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rnal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di</a:t>
            </a:r>
            <a:r>
              <a:rPr dirty="0" sz="1600" spc="-15">
                <a:latin typeface="Calibri"/>
                <a:cs typeface="Calibri"/>
              </a:rPr>
              <a:t>k</a:t>
            </a:r>
            <a:r>
              <a:rPr dirty="0" sz="1600" spc="-5">
                <a:latin typeface="Calibri"/>
                <a:cs typeface="Calibri"/>
              </a:rPr>
              <a:t>o</a:t>
            </a:r>
            <a:r>
              <a:rPr dirty="0" sz="1600" spc="5">
                <a:latin typeface="Calibri"/>
                <a:cs typeface="Calibri"/>
              </a:rPr>
              <a:t>o</a:t>
            </a:r>
            <a:r>
              <a:rPr dirty="0" sz="1600">
                <a:latin typeface="Calibri"/>
                <a:cs typeface="Calibri"/>
              </a:rPr>
              <a:t>rdi</a:t>
            </a:r>
            <a:r>
              <a:rPr dirty="0" sz="1600" spc="-1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si</a:t>
            </a:r>
            <a:r>
              <a:rPr dirty="0" sz="1600">
                <a:latin typeface="Calibri"/>
                <a:cs typeface="Calibri"/>
              </a:rPr>
              <a:t>kan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oleh</a:t>
            </a:r>
            <a:endParaRPr sz="16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dan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3142" y="1999487"/>
            <a:ext cx="361950" cy="325120"/>
          </a:xfrm>
          <a:custGeom>
            <a:avLst/>
            <a:gdLst/>
            <a:ahLst/>
            <a:cxnLst/>
            <a:rect l="l" t="t" r="r" b="b"/>
            <a:pathLst>
              <a:path w="361950" h="325119">
                <a:moveTo>
                  <a:pt x="144780" y="161036"/>
                </a:moveTo>
                <a:lnTo>
                  <a:pt x="136829" y="109956"/>
                </a:lnTo>
                <a:lnTo>
                  <a:pt x="116052" y="65735"/>
                </a:lnTo>
                <a:lnTo>
                  <a:pt x="84772" y="30937"/>
                </a:lnTo>
                <a:lnTo>
                  <a:pt x="45313" y="8166"/>
                </a:lnTo>
                <a:lnTo>
                  <a:pt x="0" y="0"/>
                </a:lnTo>
                <a:lnTo>
                  <a:pt x="0" y="70231"/>
                </a:lnTo>
                <a:lnTo>
                  <a:pt x="31572" y="77317"/>
                </a:lnTo>
                <a:lnTo>
                  <a:pt x="57556" y="96685"/>
                </a:lnTo>
                <a:lnTo>
                  <a:pt x="75399" y="125526"/>
                </a:lnTo>
                <a:lnTo>
                  <a:pt x="82550" y="161036"/>
                </a:lnTo>
                <a:lnTo>
                  <a:pt x="0" y="161036"/>
                </a:lnTo>
                <a:lnTo>
                  <a:pt x="0" y="324612"/>
                </a:lnTo>
                <a:lnTo>
                  <a:pt x="144780" y="324612"/>
                </a:lnTo>
                <a:lnTo>
                  <a:pt x="144780" y="161036"/>
                </a:lnTo>
                <a:close/>
              </a:path>
              <a:path w="361950" h="325119">
                <a:moveTo>
                  <a:pt x="361950" y="161036"/>
                </a:moveTo>
                <a:lnTo>
                  <a:pt x="353999" y="109956"/>
                </a:lnTo>
                <a:lnTo>
                  <a:pt x="333222" y="65735"/>
                </a:lnTo>
                <a:lnTo>
                  <a:pt x="301942" y="30937"/>
                </a:lnTo>
                <a:lnTo>
                  <a:pt x="262483" y="8166"/>
                </a:lnTo>
                <a:lnTo>
                  <a:pt x="217170" y="0"/>
                </a:lnTo>
                <a:lnTo>
                  <a:pt x="217170" y="70231"/>
                </a:lnTo>
                <a:lnTo>
                  <a:pt x="248742" y="77317"/>
                </a:lnTo>
                <a:lnTo>
                  <a:pt x="274726" y="96685"/>
                </a:lnTo>
                <a:lnTo>
                  <a:pt x="292569" y="125526"/>
                </a:lnTo>
                <a:lnTo>
                  <a:pt x="299720" y="161036"/>
                </a:lnTo>
                <a:lnTo>
                  <a:pt x="217170" y="161036"/>
                </a:lnTo>
                <a:lnTo>
                  <a:pt x="217170" y="324612"/>
                </a:lnTo>
                <a:lnTo>
                  <a:pt x="361950" y="324612"/>
                </a:lnTo>
                <a:lnTo>
                  <a:pt x="361950" y="161036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92523" y="2592069"/>
            <a:ext cx="3836035" cy="169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Pemerintahan</a:t>
            </a:r>
            <a:r>
              <a:rPr dirty="0" sz="1600" spc="-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Daerah.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libri"/>
              <a:cs typeface="Calibri"/>
            </a:endParaRPr>
          </a:p>
          <a:p>
            <a:pPr algn="just" marL="48895" marR="50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Susunan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Internal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terdiri</a:t>
            </a:r>
            <a:r>
              <a:rPr dirty="0" sz="1600">
                <a:latin typeface="Calibri"/>
                <a:cs typeface="Calibri"/>
              </a:rPr>
              <a:t> atas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perwakilan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dari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unsur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unit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kerja</a:t>
            </a:r>
            <a:r>
              <a:rPr dirty="0" sz="1600">
                <a:latin typeface="Calibri"/>
                <a:cs typeface="Calibri"/>
              </a:rPr>
              <a:t> terkait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penyelenggara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statistik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sektoral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dengan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mempertimbangkan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keberadaan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walidata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produsen 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4794" y="4507229"/>
            <a:ext cx="5450205" cy="483234"/>
          </a:xfrm>
          <a:prstGeom prst="rect">
            <a:avLst/>
          </a:prstGeom>
          <a:solidFill>
            <a:srgbClr val="008D36"/>
          </a:solidFill>
        </p:spPr>
        <p:txBody>
          <a:bodyPr wrap="square" lIns="0" tIns="5588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40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Struktur</a:t>
            </a:r>
            <a:r>
              <a:rPr dirty="0" sz="2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2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2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03142" y="2961893"/>
            <a:ext cx="361950" cy="325120"/>
          </a:xfrm>
          <a:custGeom>
            <a:avLst/>
            <a:gdLst/>
            <a:ahLst/>
            <a:cxnLst/>
            <a:rect l="l" t="t" r="r" b="b"/>
            <a:pathLst>
              <a:path w="361950" h="325120">
                <a:moveTo>
                  <a:pt x="144780" y="161036"/>
                </a:moveTo>
                <a:lnTo>
                  <a:pt x="136829" y="109956"/>
                </a:lnTo>
                <a:lnTo>
                  <a:pt x="116052" y="65735"/>
                </a:lnTo>
                <a:lnTo>
                  <a:pt x="84772" y="30937"/>
                </a:lnTo>
                <a:lnTo>
                  <a:pt x="45313" y="8166"/>
                </a:lnTo>
                <a:lnTo>
                  <a:pt x="0" y="0"/>
                </a:lnTo>
                <a:lnTo>
                  <a:pt x="0" y="70231"/>
                </a:lnTo>
                <a:lnTo>
                  <a:pt x="31572" y="77317"/>
                </a:lnTo>
                <a:lnTo>
                  <a:pt x="57556" y="96685"/>
                </a:lnTo>
                <a:lnTo>
                  <a:pt x="75399" y="125526"/>
                </a:lnTo>
                <a:lnTo>
                  <a:pt x="82550" y="161036"/>
                </a:lnTo>
                <a:lnTo>
                  <a:pt x="0" y="161036"/>
                </a:lnTo>
                <a:lnTo>
                  <a:pt x="0" y="324612"/>
                </a:lnTo>
                <a:lnTo>
                  <a:pt x="144780" y="324612"/>
                </a:lnTo>
                <a:lnTo>
                  <a:pt x="144780" y="161036"/>
                </a:lnTo>
                <a:close/>
              </a:path>
              <a:path w="361950" h="325120">
                <a:moveTo>
                  <a:pt x="361950" y="161036"/>
                </a:moveTo>
                <a:lnTo>
                  <a:pt x="353999" y="109956"/>
                </a:lnTo>
                <a:lnTo>
                  <a:pt x="333222" y="65735"/>
                </a:lnTo>
                <a:lnTo>
                  <a:pt x="301942" y="30937"/>
                </a:lnTo>
                <a:lnTo>
                  <a:pt x="262483" y="8166"/>
                </a:lnTo>
                <a:lnTo>
                  <a:pt x="217170" y="0"/>
                </a:lnTo>
                <a:lnTo>
                  <a:pt x="217170" y="70231"/>
                </a:lnTo>
                <a:lnTo>
                  <a:pt x="248742" y="77317"/>
                </a:lnTo>
                <a:lnTo>
                  <a:pt x="274726" y="96685"/>
                </a:lnTo>
                <a:lnTo>
                  <a:pt x="292569" y="125526"/>
                </a:lnTo>
                <a:lnTo>
                  <a:pt x="299720" y="161036"/>
                </a:lnTo>
                <a:lnTo>
                  <a:pt x="217170" y="161036"/>
                </a:lnTo>
                <a:lnTo>
                  <a:pt x="217170" y="324612"/>
                </a:lnTo>
                <a:lnTo>
                  <a:pt x="361950" y="324612"/>
                </a:lnTo>
                <a:lnTo>
                  <a:pt x="361950" y="161036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641" y="1955292"/>
            <a:ext cx="5495925" cy="3544570"/>
          </a:xfrm>
          <a:custGeom>
            <a:avLst/>
            <a:gdLst/>
            <a:ahLst/>
            <a:cxnLst/>
            <a:rect l="l" t="t" r="r" b="b"/>
            <a:pathLst>
              <a:path w="5495925" h="3544570">
                <a:moveTo>
                  <a:pt x="5495544" y="0"/>
                </a:moveTo>
                <a:lnTo>
                  <a:pt x="0" y="0"/>
                </a:lnTo>
                <a:lnTo>
                  <a:pt x="0" y="3544062"/>
                </a:lnTo>
                <a:lnTo>
                  <a:pt x="5495544" y="3544062"/>
                </a:lnTo>
                <a:lnTo>
                  <a:pt x="549554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32003"/>
              <a:ext cx="144017" cy="716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87629"/>
            <a:ext cx="79743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335"/>
              <a:t>TAHAP</a:t>
            </a:r>
            <a:r>
              <a:rPr dirty="0" sz="3000" spc="-295"/>
              <a:t> </a:t>
            </a:r>
            <a:r>
              <a:rPr dirty="0" sz="3000" spc="280"/>
              <a:t>PERSIAPAN</a:t>
            </a:r>
            <a:r>
              <a:rPr dirty="0" sz="3000" spc="-280"/>
              <a:t> </a:t>
            </a:r>
            <a:r>
              <a:rPr dirty="0" sz="3000" spc="195"/>
              <a:t>INSTA</a:t>
            </a:r>
            <a:r>
              <a:rPr dirty="0" sz="3000" spc="240"/>
              <a:t>N</a:t>
            </a:r>
            <a:r>
              <a:rPr dirty="0" sz="3000" spc="25"/>
              <a:t>SI</a:t>
            </a:r>
            <a:r>
              <a:rPr dirty="0" sz="3000" spc="-305"/>
              <a:t> </a:t>
            </a:r>
            <a:r>
              <a:rPr dirty="0" sz="3000" spc="305"/>
              <a:t>PUSAT</a:t>
            </a:r>
            <a:r>
              <a:rPr dirty="0" sz="3000" spc="-305"/>
              <a:t> </a:t>
            </a:r>
            <a:r>
              <a:rPr dirty="0" sz="3000" spc="220"/>
              <a:t>DAN  </a:t>
            </a:r>
            <a:r>
              <a:rPr dirty="0" sz="3000" spc="250"/>
              <a:t>PEMERINT</a:t>
            </a:r>
            <a:r>
              <a:rPr dirty="0" sz="3000" spc="260"/>
              <a:t>A</a:t>
            </a:r>
            <a:r>
              <a:rPr dirty="0" sz="3000" spc="190"/>
              <a:t>H</a:t>
            </a:r>
            <a:r>
              <a:rPr dirty="0" sz="3000" spc="-285"/>
              <a:t> </a:t>
            </a:r>
            <a:r>
              <a:rPr dirty="0" sz="3000" spc="275"/>
              <a:t>DAERAH</a:t>
            </a:r>
            <a:r>
              <a:rPr dirty="0" sz="3000" spc="-305"/>
              <a:t> </a:t>
            </a:r>
            <a:r>
              <a:rPr dirty="0" sz="3000" spc="-30"/>
              <a:t>(</a:t>
            </a:r>
            <a:r>
              <a:rPr dirty="0" sz="3000" spc="-35"/>
              <a:t>2</a:t>
            </a:r>
            <a:r>
              <a:rPr dirty="0" sz="3000" spc="-270"/>
              <a:t>)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525018" y="1561338"/>
            <a:ext cx="5535295" cy="799465"/>
          </a:xfrm>
          <a:custGeom>
            <a:avLst/>
            <a:gdLst/>
            <a:ahLst/>
            <a:cxnLst/>
            <a:rect l="l" t="t" r="r" b="b"/>
            <a:pathLst>
              <a:path w="5535295" h="799464">
                <a:moveTo>
                  <a:pt x="5505704" y="0"/>
                </a:moveTo>
                <a:lnTo>
                  <a:pt x="29463" y="0"/>
                </a:lnTo>
                <a:lnTo>
                  <a:pt x="17996" y="2317"/>
                </a:lnTo>
                <a:lnTo>
                  <a:pt x="8631" y="8636"/>
                </a:lnTo>
                <a:lnTo>
                  <a:pt x="2315" y="18002"/>
                </a:lnTo>
                <a:lnTo>
                  <a:pt x="0" y="29463"/>
                </a:lnTo>
                <a:lnTo>
                  <a:pt x="0" y="769874"/>
                </a:lnTo>
                <a:lnTo>
                  <a:pt x="2315" y="781335"/>
                </a:lnTo>
                <a:lnTo>
                  <a:pt x="8631" y="790701"/>
                </a:lnTo>
                <a:lnTo>
                  <a:pt x="17996" y="797020"/>
                </a:lnTo>
                <a:lnTo>
                  <a:pt x="29463" y="799338"/>
                </a:lnTo>
                <a:lnTo>
                  <a:pt x="5505704" y="799338"/>
                </a:lnTo>
                <a:lnTo>
                  <a:pt x="5517165" y="797020"/>
                </a:lnTo>
                <a:lnTo>
                  <a:pt x="5526532" y="790701"/>
                </a:lnTo>
                <a:lnTo>
                  <a:pt x="5532850" y="781335"/>
                </a:lnTo>
                <a:lnTo>
                  <a:pt x="5535168" y="769874"/>
                </a:lnTo>
                <a:lnTo>
                  <a:pt x="5535168" y="29463"/>
                </a:lnTo>
                <a:lnTo>
                  <a:pt x="5532850" y="18002"/>
                </a:lnTo>
                <a:lnTo>
                  <a:pt x="5526532" y="8636"/>
                </a:lnTo>
                <a:lnTo>
                  <a:pt x="5517165" y="2317"/>
                </a:lnTo>
                <a:lnTo>
                  <a:pt x="550570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2555" marR="5080" indent="-138049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Tugas Koordinator Tingkat Instansi Pusat </a:t>
            </a:r>
            <a:r>
              <a:rPr dirty="0"/>
              <a:t>atau </a:t>
            </a:r>
            <a:r>
              <a:rPr dirty="0" spc="-484"/>
              <a:t> </a:t>
            </a:r>
            <a:r>
              <a:rPr dirty="0" spc="-5"/>
              <a:t>Pemerintahan</a:t>
            </a:r>
            <a:r>
              <a:rPr dirty="0" spc="-15"/>
              <a:t> </a:t>
            </a:r>
            <a:r>
              <a:rPr dirty="0" spc="-5"/>
              <a:t>Daerah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/>
          </a:p>
          <a:p>
            <a:pPr algn="just" marL="579120" marR="273685" indent="-34290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menyelenggarakan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koordinasi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pelaksanaan tugas dan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dukungan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 unit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kerja/perangkat</a:t>
            </a:r>
            <a:r>
              <a:rPr dirty="0" sz="1600" spc="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Instansi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Pusat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atau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Pemerintahan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Daerah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dalam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pelaksanaan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Evaluasi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Penyelenggaraan</a:t>
            </a:r>
            <a:r>
              <a:rPr dirty="0" sz="1600" spc="-3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Statistik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Sektoral;</a:t>
            </a:r>
            <a:endParaRPr sz="1600">
              <a:latin typeface="Calibri"/>
              <a:cs typeface="Calibri"/>
            </a:endParaRPr>
          </a:p>
          <a:p>
            <a:pPr algn="just" marL="579120" marR="273685" indent="-34290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melakukan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pemantauan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 pelaksanaan</a:t>
            </a:r>
            <a:r>
              <a:rPr dirty="0" sz="1600" spc="35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penilaian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 mandiri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Evaluasi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Penyelenggaraan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Statistik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Sektoral; </a:t>
            </a:r>
            <a:r>
              <a:rPr dirty="0" sz="1600" spc="-3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dan</a:t>
            </a:r>
            <a:endParaRPr sz="1600">
              <a:latin typeface="Calibri"/>
              <a:cs typeface="Calibri"/>
            </a:endParaRPr>
          </a:p>
          <a:p>
            <a:pPr algn="just" marL="579120" marR="273685" indent="-342900">
              <a:lnSpc>
                <a:spcPct val="100000"/>
              </a:lnSpc>
              <a:buAutoNum type="arabicPeriod"/>
              <a:tabLst>
                <a:tab pos="579755" algn="l"/>
              </a:tabLst>
            </a:pP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menyampaikan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hasil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10" b="0">
                <a:solidFill>
                  <a:srgbClr val="000000"/>
                </a:solidFill>
                <a:latin typeface="Calibri"/>
                <a:cs typeface="Calibri"/>
              </a:rPr>
              <a:t>penilaian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 mandiri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Evaluasi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Penyelenggaraan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Statistik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Sektoral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kepada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menteri, </a:t>
            </a:r>
            <a:r>
              <a:rPr dirty="0" sz="1600" spc="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kepala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lembaga,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gubernur,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bupati/walikota</a:t>
            </a:r>
            <a:r>
              <a:rPr dirty="0" sz="1600" spc="355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libri"/>
                <a:cs typeface="Calibri"/>
              </a:rPr>
              <a:t>dan </a:t>
            </a:r>
            <a:r>
              <a:rPr dirty="0" sz="1600" spc="-35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Kepala</a:t>
            </a:r>
            <a:r>
              <a:rPr dirty="0" sz="1600" spc="-20" b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1600" b="0">
                <a:solidFill>
                  <a:srgbClr val="000000"/>
                </a:solidFill>
                <a:latin typeface="Calibri"/>
                <a:cs typeface="Calibri"/>
              </a:rPr>
              <a:t>Badan.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18" y="290322"/>
            <a:ext cx="625601" cy="62560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300978" y="1561338"/>
            <a:ext cx="5535930" cy="4407535"/>
            <a:chOff x="6300978" y="1561338"/>
            <a:chExt cx="5535930" cy="4407535"/>
          </a:xfrm>
        </p:grpSpPr>
        <p:sp>
          <p:nvSpPr>
            <p:cNvPr id="15" name="object 15"/>
            <p:cNvSpPr/>
            <p:nvPr/>
          </p:nvSpPr>
          <p:spPr>
            <a:xfrm>
              <a:off x="6340602" y="1955292"/>
              <a:ext cx="5496560" cy="4013835"/>
            </a:xfrm>
            <a:custGeom>
              <a:avLst/>
              <a:gdLst/>
              <a:ahLst/>
              <a:cxnLst/>
              <a:rect l="l" t="t" r="r" b="b"/>
              <a:pathLst>
                <a:path w="5496559" h="4013835">
                  <a:moveTo>
                    <a:pt x="5496306" y="0"/>
                  </a:moveTo>
                  <a:lnTo>
                    <a:pt x="0" y="0"/>
                  </a:lnTo>
                  <a:lnTo>
                    <a:pt x="0" y="4013454"/>
                  </a:lnTo>
                  <a:lnTo>
                    <a:pt x="5496306" y="4013454"/>
                  </a:lnTo>
                  <a:lnTo>
                    <a:pt x="5496306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300978" y="1561338"/>
              <a:ext cx="5535930" cy="799465"/>
            </a:xfrm>
            <a:custGeom>
              <a:avLst/>
              <a:gdLst/>
              <a:ahLst/>
              <a:cxnLst/>
              <a:rect l="l" t="t" r="r" b="b"/>
              <a:pathLst>
                <a:path w="5535930" h="799464">
                  <a:moveTo>
                    <a:pt x="5506466" y="0"/>
                  </a:moveTo>
                  <a:lnTo>
                    <a:pt x="29463" y="0"/>
                  </a:lnTo>
                  <a:lnTo>
                    <a:pt x="18002" y="2317"/>
                  </a:lnTo>
                  <a:lnTo>
                    <a:pt x="8636" y="8636"/>
                  </a:lnTo>
                  <a:lnTo>
                    <a:pt x="2317" y="18002"/>
                  </a:lnTo>
                  <a:lnTo>
                    <a:pt x="0" y="29463"/>
                  </a:lnTo>
                  <a:lnTo>
                    <a:pt x="0" y="769874"/>
                  </a:lnTo>
                  <a:lnTo>
                    <a:pt x="2317" y="781335"/>
                  </a:lnTo>
                  <a:lnTo>
                    <a:pt x="8636" y="790701"/>
                  </a:lnTo>
                  <a:lnTo>
                    <a:pt x="18002" y="797020"/>
                  </a:lnTo>
                  <a:lnTo>
                    <a:pt x="29463" y="799338"/>
                  </a:lnTo>
                  <a:lnTo>
                    <a:pt x="5506466" y="799338"/>
                  </a:lnTo>
                  <a:lnTo>
                    <a:pt x="5517927" y="797020"/>
                  </a:lnTo>
                  <a:lnTo>
                    <a:pt x="5527294" y="790701"/>
                  </a:lnTo>
                  <a:lnTo>
                    <a:pt x="5533612" y="781335"/>
                  </a:lnTo>
                  <a:lnTo>
                    <a:pt x="5535930" y="769874"/>
                  </a:lnTo>
                  <a:lnTo>
                    <a:pt x="5535930" y="29463"/>
                  </a:lnTo>
                  <a:lnTo>
                    <a:pt x="5533612" y="18002"/>
                  </a:lnTo>
                  <a:lnTo>
                    <a:pt x="5527294" y="8636"/>
                  </a:lnTo>
                  <a:lnTo>
                    <a:pt x="5517927" y="2317"/>
                  </a:lnTo>
                  <a:lnTo>
                    <a:pt x="5506466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88961" y="1762760"/>
            <a:ext cx="37585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Tugas</a:t>
            </a:r>
            <a:r>
              <a:rPr dirty="0" sz="22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Ketua</a:t>
            </a:r>
            <a:r>
              <a:rPr dirty="0" sz="2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Tim</a:t>
            </a:r>
            <a:r>
              <a:rPr dirty="0" sz="22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2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23304" y="2522474"/>
            <a:ext cx="4846955" cy="17335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42265" indent="-330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2900" algn="l"/>
              </a:tabLst>
            </a:pPr>
            <a:r>
              <a:rPr dirty="0" sz="1600" spc="-5">
                <a:latin typeface="Calibri"/>
                <a:cs typeface="Calibri"/>
              </a:rPr>
              <a:t>mengoordinasikan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aktivitas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internal;</a:t>
            </a:r>
            <a:endParaRPr sz="1600">
              <a:latin typeface="Calibri"/>
              <a:cs typeface="Calibri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libri"/>
                <a:cs typeface="Calibri"/>
              </a:rPr>
              <a:t>melakukan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pengelolaan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teknis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memastikan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aktivitas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internal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berjalan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secara</a:t>
            </a:r>
            <a:r>
              <a:rPr dirty="0" sz="1600" spc="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efektif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efisien;</a:t>
            </a:r>
            <a:endParaRPr sz="1600">
              <a:latin typeface="Calibri"/>
              <a:cs typeface="Calibri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libri"/>
                <a:cs typeface="Calibri"/>
              </a:rPr>
              <a:t>menyampaikan umpan balik dalam penilaian interviu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dan/atau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visitasi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kepada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Badan;</a:t>
            </a:r>
            <a:endParaRPr sz="1600">
              <a:latin typeface="Calibri"/>
              <a:cs typeface="Calibri"/>
            </a:endParaRPr>
          </a:p>
          <a:p>
            <a:pPr algn="just" marL="342265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libri"/>
                <a:cs typeface="Calibri"/>
              </a:rPr>
              <a:t>menyusun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melaporkan</a:t>
            </a:r>
            <a:r>
              <a:rPr dirty="0" sz="1600" spc="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hasil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pelaksanaan</a:t>
            </a:r>
            <a:r>
              <a:rPr dirty="0" sz="1600" spc="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Evaluasi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53250" y="4229861"/>
            <a:ext cx="14465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Penyelenggaraan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50045" y="4229861"/>
            <a:ext cx="27203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49020" algn="l"/>
                <a:tab pos="2105025" algn="l"/>
              </a:tabLst>
            </a:pPr>
            <a:r>
              <a:rPr dirty="0" sz="1600" spc="-5">
                <a:latin typeface="Calibri"/>
                <a:cs typeface="Calibri"/>
              </a:rPr>
              <a:t>Statistik	</a:t>
            </a:r>
            <a:r>
              <a:rPr dirty="0" sz="1600">
                <a:latin typeface="Calibri"/>
                <a:cs typeface="Calibri"/>
              </a:rPr>
              <a:t>Sektoral	</a:t>
            </a:r>
            <a:r>
              <a:rPr dirty="0" sz="1600" spc="-5">
                <a:latin typeface="Calibri"/>
                <a:cs typeface="Calibri"/>
              </a:rPr>
              <a:t>kepada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23304" y="4473702"/>
            <a:ext cx="484695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42265" marR="508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Calibri"/>
                <a:cs typeface="Calibri"/>
              </a:rPr>
              <a:t>koordinator </a:t>
            </a:r>
            <a:r>
              <a:rPr dirty="0" sz="1600" spc="-5">
                <a:latin typeface="Calibri"/>
                <a:cs typeface="Calibri"/>
              </a:rPr>
              <a:t>tingkat Instansi </a:t>
            </a:r>
            <a:r>
              <a:rPr dirty="0" sz="1600">
                <a:latin typeface="Calibri"/>
                <a:cs typeface="Calibri"/>
              </a:rPr>
              <a:t>Pusat </a:t>
            </a:r>
            <a:r>
              <a:rPr dirty="0" sz="1600" spc="-5">
                <a:latin typeface="Calibri"/>
                <a:cs typeface="Calibri"/>
              </a:rPr>
              <a:t>atau Pemerintahan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Daerah;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endParaRPr sz="1600">
              <a:latin typeface="Calibri"/>
              <a:cs typeface="Calibri"/>
            </a:endParaRPr>
          </a:p>
          <a:p>
            <a:pPr algn="just" marL="342265" marR="5080" indent="-33020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5.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menunjuk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anggota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tim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internal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sebagai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operator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yang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melakukan</a:t>
            </a:r>
            <a:r>
              <a:rPr dirty="0" sz="1600">
                <a:latin typeface="Calibri"/>
                <a:cs typeface="Calibri"/>
              </a:rPr>
              <a:t> entri </a:t>
            </a:r>
            <a:r>
              <a:rPr dirty="0" sz="1600" spc="-5">
                <a:latin typeface="Calibri"/>
                <a:cs typeface="Calibri"/>
              </a:rPr>
              <a:t>data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supervisor </a:t>
            </a:r>
            <a:r>
              <a:rPr dirty="0" sz="1600">
                <a:latin typeface="Calibri"/>
                <a:cs typeface="Calibri"/>
              </a:rPr>
              <a:t> yang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memeriksa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hasil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entri</a:t>
            </a:r>
            <a:r>
              <a:rPr dirty="0" sz="1600" spc="-5">
                <a:latin typeface="Calibri"/>
                <a:cs typeface="Calibri"/>
              </a:rPr>
              <a:t> data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dari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operator.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28005" y="1633727"/>
            <a:ext cx="6122035" cy="2945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49250">
              <a:lnSpc>
                <a:spcPct val="100000"/>
              </a:lnSpc>
              <a:spcBef>
                <a:spcPts val="100"/>
              </a:spcBef>
            </a:pPr>
            <a:r>
              <a:rPr dirty="0" sz="8800" spc="35" b="1">
                <a:solidFill>
                  <a:srgbClr val="005F2D"/>
                </a:solidFill>
                <a:latin typeface="Arial"/>
                <a:cs typeface="Arial"/>
              </a:rPr>
              <a:t>1</a:t>
            </a:r>
            <a:endParaRPr sz="8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30"/>
              </a:spcBef>
            </a:pPr>
            <a:r>
              <a:rPr dirty="0" sz="6000" spc="130" b="1">
                <a:solidFill>
                  <a:srgbClr val="FFFFFF"/>
                </a:solidFill>
                <a:latin typeface="Tahoma"/>
                <a:cs typeface="Tahoma"/>
              </a:rPr>
              <a:t>PENDAHULUAN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90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798" y="1751076"/>
              <a:ext cx="144018" cy="723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2" y="104394"/>
            <a:ext cx="543306" cy="5433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32003"/>
              <a:ext cx="144017" cy="7162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18" y="290322"/>
            <a:ext cx="625601" cy="62560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1948433"/>
            <a:ext cx="1266190" cy="695325"/>
            <a:chOff x="0" y="1948433"/>
            <a:chExt cx="1266190" cy="695325"/>
          </a:xfrm>
        </p:grpSpPr>
        <p:sp>
          <p:nvSpPr>
            <p:cNvPr id="12" name="object 12"/>
            <p:cNvSpPr/>
            <p:nvPr/>
          </p:nvSpPr>
          <p:spPr>
            <a:xfrm>
              <a:off x="0" y="2280665"/>
              <a:ext cx="441959" cy="29209"/>
            </a:xfrm>
            <a:custGeom>
              <a:avLst/>
              <a:gdLst/>
              <a:ahLst/>
              <a:cxnLst/>
              <a:rect l="l" t="t" r="r" b="b"/>
              <a:pathLst>
                <a:path w="441959" h="29210">
                  <a:moveTo>
                    <a:pt x="441452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41452" y="28955"/>
                  </a:lnTo>
                  <a:lnTo>
                    <a:pt x="441452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4908" y="195338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2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2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19" y="570864"/>
                  </a:lnTo>
                  <a:lnTo>
                    <a:pt x="845819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4908" y="195338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2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19" y="114173"/>
                  </a:lnTo>
                  <a:lnTo>
                    <a:pt x="845819" y="570864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2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7390" y="201980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2973323"/>
            <a:ext cx="1236345" cy="695325"/>
            <a:chOff x="0" y="2973323"/>
            <a:chExt cx="1236345" cy="695325"/>
          </a:xfrm>
        </p:grpSpPr>
        <p:sp>
          <p:nvSpPr>
            <p:cNvPr id="17" name="object 17"/>
            <p:cNvSpPr/>
            <p:nvPr/>
          </p:nvSpPr>
          <p:spPr>
            <a:xfrm>
              <a:off x="0" y="3305555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12495" y="28955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5190" y="297827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190" y="297827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8180" y="3044952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4035552"/>
            <a:ext cx="1236345" cy="695325"/>
            <a:chOff x="0" y="4035552"/>
            <a:chExt cx="1236345" cy="695325"/>
          </a:xfrm>
        </p:grpSpPr>
        <p:sp>
          <p:nvSpPr>
            <p:cNvPr id="22" name="object 22"/>
            <p:cNvSpPr/>
            <p:nvPr/>
          </p:nvSpPr>
          <p:spPr>
            <a:xfrm>
              <a:off x="0" y="4368546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12495" y="28955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5190" y="404050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5190" y="404050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8180" y="4107179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5223509"/>
            <a:ext cx="1236345" cy="695325"/>
            <a:chOff x="0" y="5223509"/>
            <a:chExt cx="1236345" cy="695325"/>
          </a:xfrm>
        </p:grpSpPr>
        <p:sp>
          <p:nvSpPr>
            <p:cNvPr id="27" name="object 27"/>
            <p:cNvSpPr/>
            <p:nvPr/>
          </p:nvSpPr>
          <p:spPr>
            <a:xfrm>
              <a:off x="0" y="5556503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412495" y="28956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5190" y="52284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72" y="615306"/>
                  </a:lnTo>
                  <a:lnTo>
                    <a:pt x="33440" y="651597"/>
                  </a:lnTo>
                  <a:lnTo>
                    <a:pt x="69731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65"/>
                  </a:lnTo>
                  <a:lnTo>
                    <a:pt x="812379" y="651597"/>
                  </a:lnTo>
                  <a:lnTo>
                    <a:pt x="836847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5190" y="52284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47" y="615306"/>
                  </a:lnTo>
                  <a:lnTo>
                    <a:pt x="812379" y="651597"/>
                  </a:lnTo>
                  <a:lnTo>
                    <a:pt x="776088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65"/>
                  </a:lnTo>
                  <a:lnTo>
                    <a:pt x="33440" y="651597"/>
                  </a:lnTo>
                  <a:lnTo>
                    <a:pt x="8972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78180" y="5295391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904219" y="2024633"/>
            <a:ext cx="855344" cy="695325"/>
            <a:chOff x="10904219" y="2024633"/>
            <a:chExt cx="855344" cy="695325"/>
          </a:xfrm>
        </p:grpSpPr>
        <p:sp>
          <p:nvSpPr>
            <p:cNvPr id="32" name="object 32"/>
            <p:cNvSpPr/>
            <p:nvPr/>
          </p:nvSpPr>
          <p:spPr>
            <a:xfrm>
              <a:off x="10909172" y="2029586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4" y="0"/>
                  </a:moveTo>
                  <a:lnTo>
                    <a:pt x="114173" y="0"/>
                  </a:lnTo>
                  <a:lnTo>
                    <a:pt x="69705" y="8981"/>
                  </a:lnTo>
                  <a:lnTo>
                    <a:pt x="33416" y="33464"/>
                  </a:lnTo>
                  <a:lnTo>
                    <a:pt x="8963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63" y="615279"/>
                  </a:lnTo>
                  <a:lnTo>
                    <a:pt x="33416" y="651573"/>
                  </a:lnTo>
                  <a:lnTo>
                    <a:pt x="69705" y="676056"/>
                  </a:lnTo>
                  <a:lnTo>
                    <a:pt x="114173" y="685038"/>
                  </a:lnTo>
                  <a:lnTo>
                    <a:pt x="730884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7" y="570864"/>
                  </a:lnTo>
                  <a:lnTo>
                    <a:pt x="845057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9172" y="2029586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63" y="69758"/>
                  </a:lnTo>
                  <a:lnTo>
                    <a:pt x="33416" y="33464"/>
                  </a:lnTo>
                  <a:lnTo>
                    <a:pt x="69705" y="8981"/>
                  </a:lnTo>
                  <a:lnTo>
                    <a:pt x="114173" y="0"/>
                  </a:lnTo>
                  <a:lnTo>
                    <a:pt x="730884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7" y="114173"/>
                  </a:lnTo>
                  <a:lnTo>
                    <a:pt x="845057" y="570864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4" y="685038"/>
                  </a:lnTo>
                  <a:lnTo>
                    <a:pt x="114173" y="685038"/>
                  </a:lnTo>
                  <a:lnTo>
                    <a:pt x="69705" y="676056"/>
                  </a:lnTo>
                  <a:lnTo>
                    <a:pt x="33416" y="651573"/>
                  </a:lnTo>
                  <a:lnTo>
                    <a:pt x="8963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1202416" y="209600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76502" y="2017267"/>
            <a:ext cx="439293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24610" algn="l"/>
                <a:tab pos="2693670" algn="l"/>
                <a:tab pos="3632835" algn="l"/>
              </a:tabLst>
            </a:pPr>
            <a:r>
              <a:rPr dirty="0" sz="1800">
                <a:latin typeface="Calibri"/>
                <a:cs typeface="Calibri"/>
              </a:rPr>
              <a:t>me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gikuti	</a:t>
            </a:r>
            <a:r>
              <a:rPr dirty="0" sz="1800" spc="5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imbi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gan	t</a:t>
            </a:r>
            <a:r>
              <a:rPr dirty="0" sz="1800" spc="5">
                <a:latin typeface="Calibri"/>
                <a:cs typeface="Calibri"/>
              </a:rPr>
              <a:t>e</a:t>
            </a:r>
            <a:r>
              <a:rPr dirty="0" sz="1800">
                <a:latin typeface="Calibri"/>
                <a:cs typeface="Calibri"/>
              </a:rPr>
              <a:t>knis	</a:t>
            </a:r>
            <a:r>
              <a:rPr dirty="0" sz="1800" spc="-5">
                <a:latin typeface="Calibri"/>
                <a:cs typeface="Calibri"/>
              </a:rPr>
              <a:t>Evalua</a:t>
            </a:r>
            <a:r>
              <a:rPr dirty="0" sz="1800" spc="-10">
                <a:latin typeface="Calibri"/>
                <a:cs typeface="Calibri"/>
              </a:rPr>
              <a:t>s</a:t>
            </a:r>
            <a:r>
              <a:rPr dirty="0" sz="1800">
                <a:latin typeface="Calibri"/>
                <a:cs typeface="Calibri"/>
              </a:rPr>
              <a:t>i  </a:t>
            </a:r>
            <a:r>
              <a:rPr dirty="0" sz="1800">
                <a:latin typeface="Calibri"/>
                <a:cs typeface="Calibri"/>
              </a:rPr>
              <a:t>Penyelenggaraan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10">
                <a:latin typeface="Calibri"/>
                <a:cs typeface="Calibri"/>
              </a:rPr>
              <a:t> Sektoral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76502" y="2965958"/>
            <a:ext cx="439420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melakukan</a:t>
            </a:r>
            <a:r>
              <a:rPr dirty="0" sz="1800" spc="55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penyiapan</a:t>
            </a:r>
            <a:r>
              <a:rPr dirty="0" sz="1800" spc="56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bukti</a:t>
            </a:r>
            <a:r>
              <a:rPr dirty="0" sz="1800" spc="55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pendukung</a:t>
            </a:r>
            <a:r>
              <a:rPr dirty="0" sz="1800" spc="56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dari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Calibri"/>
                <a:cs typeface="Calibri"/>
              </a:rPr>
              <a:t>setiap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pertanyaan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6502" y="3991102"/>
            <a:ext cx="439293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mengumpulkan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mendokumentasikan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penjelasan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jawaban</a:t>
            </a:r>
            <a:r>
              <a:rPr dirty="0" sz="1800">
                <a:latin typeface="Calibri"/>
                <a:cs typeface="Calibri"/>
              </a:rPr>
              <a:t> dan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bukti</a:t>
            </a:r>
            <a:r>
              <a:rPr dirty="0" sz="1800">
                <a:latin typeface="Calibri"/>
                <a:cs typeface="Calibri"/>
              </a:rPr>
              <a:t> pendukung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 </a:t>
            </a:r>
            <a:r>
              <a:rPr dirty="0" sz="1800">
                <a:latin typeface="Calibri"/>
                <a:cs typeface="Calibri"/>
              </a:rPr>
              <a:t>melakukan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aktivitas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mandiri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94282" y="5188966"/>
            <a:ext cx="4392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melakukan</a:t>
            </a:r>
            <a:r>
              <a:rPr dirty="0" sz="1800" spc="36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entri</a:t>
            </a:r>
            <a:r>
              <a:rPr dirty="0" sz="1800" spc="36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 spc="37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hasil</a:t>
            </a:r>
            <a:r>
              <a:rPr dirty="0" sz="1800" spc="36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37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mandiri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4282" y="5463285"/>
            <a:ext cx="3809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4695" algn="l"/>
                <a:tab pos="863600" algn="l"/>
                <a:tab pos="1499235" algn="l"/>
                <a:tab pos="1621790" algn="l"/>
                <a:tab pos="2343785" algn="l"/>
                <a:tab pos="3106420" algn="l"/>
                <a:tab pos="3415029" algn="l"/>
              </a:tabLst>
            </a:pPr>
            <a:r>
              <a:rPr dirty="0" sz="1800">
                <a:latin typeface="Calibri"/>
                <a:cs typeface="Calibri"/>
              </a:rPr>
              <a:t>melalui		</a:t>
            </a:r>
            <a:r>
              <a:rPr dirty="0" sz="1800" spc="-5">
                <a:latin typeface="Calibri"/>
                <a:cs typeface="Calibri"/>
              </a:rPr>
              <a:t>d</a:t>
            </a:r>
            <a:r>
              <a:rPr dirty="0" sz="1800">
                <a:latin typeface="Calibri"/>
                <a:cs typeface="Calibri"/>
              </a:rPr>
              <a:t>ari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		me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ggu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akan	aplikasi  luri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	</a:t>
            </a:r>
            <a:r>
              <a:rPr dirty="0" sz="1800" spc="-5">
                <a:latin typeface="Calibri"/>
                <a:cs typeface="Calibri"/>
              </a:rPr>
              <a:t>dal</a:t>
            </a:r>
            <a:r>
              <a:rPr dirty="0" sz="1800">
                <a:latin typeface="Calibri"/>
                <a:cs typeface="Calibri"/>
              </a:rPr>
              <a:t>am	</a:t>
            </a:r>
            <a:r>
              <a:rPr dirty="0" sz="1800" spc="-5">
                <a:latin typeface="Calibri"/>
                <a:cs typeface="Calibri"/>
              </a:rPr>
              <a:t>b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-5">
                <a:latin typeface="Calibri"/>
                <a:cs typeface="Calibri"/>
              </a:rPr>
              <a:t>ntu</a:t>
            </a:r>
            <a:r>
              <a:rPr dirty="0" sz="1800">
                <a:latin typeface="Calibri"/>
                <a:cs typeface="Calibri"/>
              </a:rPr>
              <a:t>k	</a:t>
            </a:r>
            <a:r>
              <a:rPr dirty="0" sz="1800" spc="-5">
                <a:latin typeface="Calibri"/>
                <a:cs typeface="Calibri"/>
              </a:rPr>
              <a:t>dok</a:t>
            </a:r>
            <a:r>
              <a:rPr dirty="0" sz="1800" spc="5">
                <a:latin typeface="Calibri"/>
                <a:cs typeface="Calibri"/>
              </a:rPr>
              <a:t>u</a:t>
            </a:r>
            <a:r>
              <a:rPr dirty="0" sz="1800">
                <a:latin typeface="Calibri"/>
                <a:cs typeface="Calibri"/>
              </a:rPr>
              <a:t>men	</a:t>
            </a:r>
            <a:r>
              <a:rPr dirty="0" sz="1800" spc="-5">
                <a:latin typeface="Calibri"/>
                <a:cs typeface="Calibri"/>
              </a:rPr>
              <a:t>f</a:t>
            </a:r>
            <a:r>
              <a:rPr dirty="0" sz="1800" spc="5">
                <a:latin typeface="Calibri"/>
                <a:cs typeface="Calibri"/>
              </a:rPr>
              <a:t>i</a:t>
            </a:r>
            <a:r>
              <a:rPr dirty="0" sz="1800" spc="-5">
                <a:latin typeface="Calibri"/>
                <a:cs typeface="Calibri"/>
              </a:rPr>
              <a:t>sik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45505" y="5463285"/>
            <a:ext cx="441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at</a:t>
            </a:r>
            <a:r>
              <a:rPr dirty="0" sz="1800" spc="-10">
                <a:latin typeface="Calibri"/>
                <a:cs typeface="Calibri"/>
              </a:rPr>
              <a:t>a</a:t>
            </a:r>
            <a:r>
              <a:rPr dirty="0" sz="1800">
                <a:latin typeface="Calibri"/>
                <a:cs typeface="Calibri"/>
              </a:rPr>
              <a:t>u  </a:t>
            </a:r>
            <a:r>
              <a:rPr dirty="0" sz="1800" spc="-5">
                <a:latin typeface="Calibri"/>
                <a:cs typeface="Calibri"/>
              </a:rPr>
              <a:t>oleh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94282" y="6011926"/>
            <a:ext cx="439293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13765" algn="l"/>
                <a:tab pos="1374140" algn="l"/>
                <a:tab pos="2145665" algn="l"/>
                <a:tab pos="3020060" algn="l"/>
                <a:tab pos="3611245" algn="l"/>
              </a:tabLst>
            </a:pPr>
            <a:r>
              <a:rPr dirty="0" sz="1800">
                <a:latin typeface="Calibri"/>
                <a:cs typeface="Calibri"/>
              </a:rPr>
              <a:t>ang</a:t>
            </a:r>
            <a:r>
              <a:rPr dirty="0" sz="1800" spc="5">
                <a:latin typeface="Calibri"/>
                <a:cs typeface="Calibri"/>
              </a:rPr>
              <a:t>g</a:t>
            </a:r>
            <a:r>
              <a:rPr dirty="0" sz="1800" spc="-5">
                <a:latin typeface="Calibri"/>
                <a:cs typeface="Calibri"/>
              </a:rPr>
              <a:t>ot</a:t>
            </a:r>
            <a:r>
              <a:rPr dirty="0" sz="1800">
                <a:latin typeface="Calibri"/>
                <a:cs typeface="Calibri"/>
              </a:rPr>
              <a:t>a	tim	</a:t>
            </a:r>
            <a:r>
              <a:rPr dirty="0" sz="1800" spc="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enilai	i</a:t>
            </a:r>
            <a:r>
              <a:rPr dirty="0" sz="1800" spc="-5">
                <a:latin typeface="Calibri"/>
                <a:cs typeface="Calibri"/>
              </a:rPr>
              <a:t>nterna</a:t>
            </a:r>
            <a:r>
              <a:rPr dirty="0" sz="1800">
                <a:latin typeface="Calibri"/>
                <a:cs typeface="Calibri"/>
              </a:rPr>
              <a:t>l	yang	</a:t>
            </a:r>
            <a:r>
              <a:rPr dirty="0" sz="1800" spc="-5">
                <a:latin typeface="Calibri"/>
                <a:cs typeface="Calibri"/>
              </a:rPr>
              <a:t>ditu</a:t>
            </a:r>
            <a:r>
              <a:rPr dirty="0" sz="1800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juk  </a:t>
            </a:r>
            <a:r>
              <a:rPr dirty="0" sz="1800" spc="-5">
                <a:latin typeface="Calibri"/>
                <a:cs typeface="Calibri"/>
              </a:rPr>
              <a:t>sebagai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83096" y="2009140"/>
            <a:ext cx="414083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memeriksa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hasil</a:t>
            </a:r>
            <a:r>
              <a:rPr dirty="0" sz="1800">
                <a:latin typeface="Calibri"/>
                <a:cs typeface="Calibri"/>
              </a:rPr>
              <a:t> entri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pada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poin</a:t>
            </a:r>
            <a:r>
              <a:rPr dirty="0" sz="1800">
                <a:latin typeface="Calibri"/>
                <a:cs typeface="Calibri"/>
              </a:rPr>
              <a:t> 4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(empat)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oleh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anggota</a:t>
            </a:r>
            <a:r>
              <a:rPr dirty="0" sz="1800">
                <a:latin typeface="Calibri"/>
                <a:cs typeface="Calibri"/>
              </a:rPr>
              <a:t> tim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penilai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internal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yang </a:t>
            </a:r>
            <a:r>
              <a:rPr dirty="0" sz="1800" spc="-5">
                <a:latin typeface="Calibri"/>
                <a:cs typeface="Calibri"/>
              </a:rPr>
              <a:t>ditunjuk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sebagai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supervisor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741150" y="2009140"/>
            <a:ext cx="512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9109" algn="l"/>
              </a:tabLst>
            </a:pPr>
            <a:r>
              <a:rPr dirty="0" u="heavy" sz="1800">
                <a:uFill>
                  <a:solidFill>
                    <a:srgbClr val="94C11F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904219" y="3203448"/>
            <a:ext cx="855344" cy="695325"/>
            <a:chOff x="10904219" y="3203448"/>
            <a:chExt cx="855344" cy="695325"/>
          </a:xfrm>
        </p:grpSpPr>
        <p:sp>
          <p:nvSpPr>
            <p:cNvPr id="45" name="object 45"/>
            <p:cNvSpPr/>
            <p:nvPr/>
          </p:nvSpPr>
          <p:spPr>
            <a:xfrm>
              <a:off x="10909172" y="3208401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4" y="0"/>
                  </a:moveTo>
                  <a:lnTo>
                    <a:pt x="114173" y="0"/>
                  </a:lnTo>
                  <a:lnTo>
                    <a:pt x="69705" y="8981"/>
                  </a:lnTo>
                  <a:lnTo>
                    <a:pt x="33416" y="33464"/>
                  </a:lnTo>
                  <a:lnTo>
                    <a:pt x="8963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63" y="615279"/>
                  </a:lnTo>
                  <a:lnTo>
                    <a:pt x="33416" y="651573"/>
                  </a:lnTo>
                  <a:lnTo>
                    <a:pt x="69705" y="676056"/>
                  </a:lnTo>
                  <a:lnTo>
                    <a:pt x="114173" y="685038"/>
                  </a:lnTo>
                  <a:lnTo>
                    <a:pt x="730884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7" y="570865"/>
                  </a:lnTo>
                  <a:lnTo>
                    <a:pt x="845057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909172" y="3208401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63" y="69758"/>
                  </a:lnTo>
                  <a:lnTo>
                    <a:pt x="33416" y="33464"/>
                  </a:lnTo>
                  <a:lnTo>
                    <a:pt x="69705" y="8981"/>
                  </a:lnTo>
                  <a:lnTo>
                    <a:pt x="114173" y="0"/>
                  </a:lnTo>
                  <a:lnTo>
                    <a:pt x="730884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7" y="114173"/>
                  </a:lnTo>
                  <a:lnTo>
                    <a:pt x="845057" y="570865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4" y="685038"/>
                  </a:lnTo>
                  <a:lnTo>
                    <a:pt x="114173" y="685038"/>
                  </a:lnTo>
                  <a:lnTo>
                    <a:pt x="69705" y="676056"/>
                  </a:lnTo>
                  <a:lnTo>
                    <a:pt x="33416" y="651573"/>
                  </a:lnTo>
                  <a:lnTo>
                    <a:pt x="8963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1202416" y="3275076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3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83096" y="3092196"/>
            <a:ext cx="4141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6360" algn="l"/>
                <a:tab pos="2012314" algn="l"/>
                <a:tab pos="3239770" algn="l"/>
              </a:tabLst>
            </a:pPr>
            <a:r>
              <a:rPr dirty="0" sz="1800">
                <a:latin typeface="Calibri"/>
                <a:cs typeface="Calibri"/>
              </a:rPr>
              <a:t>melaporkan	</a:t>
            </a:r>
            <a:r>
              <a:rPr dirty="0" sz="1800" spc="5">
                <a:latin typeface="Calibri"/>
                <a:cs typeface="Calibri"/>
              </a:rPr>
              <a:t>h</a:t>
            </a:r>
            <a:r>
              <a:rPr dirty="0" sz="1800">
                <a:latin typeface="Calibri"/>
                <a:cs typeface="Calibri"/>
              </a:rPr>
              <a:t>asil	</a:t>
            </a:r>
            <a:r>
              <a:rPr dirty="0" sz="1800" spc="-5">
                <a:latin typeface="Calibri"/>
                <a:cs typeface="Calibri"/>
              </a:rPr>
              <a:t>sementar</a:t>
            </a:r>
            <a:r>
              <a:rPr dirty="0" sz="1800">
                <a:latin typeface="Calibri"/>
                <a:cs typeface="Calibri"/>
              </a:rPr>
              <a:t>a	</a:t>
            </a:r>
            <a:r>
              <a:rPr dirty="0" sz="1800" spc="5">
                <a:latin typeface="Calibri"/>
                <a:cs typeface="Calibri"/>
              </a:rPr>
              <a:t>p</a:t>
            </a:r>
            <a:r>
              <a:rPr dirty="0" sz="1800">
                <a:latin typeface="Calibri"/>
                <a:cs typeface="Calibri"/>
              </a:rPr>
              <a:t>e</a:t>
            </a:r>
            <a:r>
              <a:rPr dirty="0" sz="1800" spc="10">
                <a:latin typeface="Calibri"/>
                <a:cs typeface="Calibri"/>
              </a:rPr>
              <a:t>n</a:t>
            </a:r>
            <a:r>
              <a:rPr dirty="0" sz="1800">
                <a:latin typeface="Calibri"/>
                <a:cs typeface="Calibri"/>
              </a:rPr>
              <a:t>gisian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741150" y="3092196"/>
            <a:ext cx="512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9109" algn="l"/>
              </a:tabLst>
            </a:pPr>
            <a:r>
              <a:rPr dirty="0" u="heavy" sz="1800">
                <a:uFill>
                  <a:solidFill>
                    <a:srgbClr val="94C11F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83096" y="3366516"/>
            <a:ext cx="41389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23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mandiri</a:t>
            </a:r>
            <a:r>
              <a:rPr dirty="0" sz="1800" spc="2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kepada</a:t>
            </a:r>
            <a:r>
              <a:rPr dirty="0" sz="1800" spc="2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ketua</a:t>
            </a:r>
            <a:r>
              <a:rPr dirty="0" sz="1800" spc="2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tim</a:t>
            </a:r>
            <a:r>
              <a:rPr dirty="0" sz="1800" spc="22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83096" y="3640835"/>
            <a:ext cx="4141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8390" algn="l"/>
                <a:tab pos="1980564" algn="l"/>
                <a:tab pos="3620135" algn="l"/>
              </a:tabLst>
            </a:pPr>
            <a:r>
              <a:rPr dirty="0" sz="1800">
                <a:latin typeface="Calibri"/>
                <a:cs typeface="Calibri"/>
              </a:rPr>
              <a:t>internal	untuk	me</a:t>
            </a:r>
            <a:r>
              <a:rPr dirty="0" sz="1800" spc="5">
                <a:latin typeface="Calibri"/>
                <a:cs typeface="Calibri"/>
              </a:rPr>
              <a:t>n</a:t>
            </a:r>
            <a:r>
              <a:rPr dirty="0" sz="1800" spc="-5">
                <a:latin typeface="Calibri"/>
                <a:cs typeface="Calibri"/>
              </a:rPr>
              <a:t>da</a:t>
            </a:r>
            <a:r>
              <a:rPr dirty="0" sz="1800">
                <a:latin typeface="Calibri"/>
                <a:cs typeface="Calibri"/>
              </a:rPr>
              <a:t>patkan	</a:t>
            </a:r>
            <a:r>
              <a:rPr dirty="0" sz="1800" spc="-5">
                <a:latin typeface="Calibri"/>
                <a:cs typeface="Calibri"/>
              </a:rPr>
              <a:t>saran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3096" y="3915917"/>
            <a:ext cx="2593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perbaikan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atau</a:t>
            </a:r>
            <a:r>
              <a:rPr dirty="0" sz="1800" spc="-3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persetujuan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904219" y="4443984"/>
            <a:ext cx="855344" cy="694690"/>
            <a:chOff x="10904219" y="4443984"/>
            <a:chExt cx="855344" cy="694690"/>
          </a:xfrm>
        </p:grpSpPr>
        <p:sp>
          <p:nvSpPr>
            <p:cNvPr id="54" name="object 54"/>
            <p:cNvSpPr/>
            <p:nvPr/>
          </p:nvSpPr>
          <p:spPr>
            <a:xfrm>
              <a:off x="10909172" y="44489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731011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1" y="33400"/>
                  </a:lnTo>
                  <a:lnTo>
                    <a:pt x="8961" y="69651"/>
                  </a:lnTo>
                  <a:lnTo>
                    <a:pt x="0" y="114045"/>
                  </a:lnTo>
                  <a:lnTo>
                    <a:pt x="0" y="570230"/>
                  </a:lnTo>
                  <a:lnTo>
                    <a:pt x="8961" y="614624"/>
                  </a:lnTo>
                  <a:lnTo>
                    <a:pt x="33400" y="650875"/>
                  </a:lnTo>
                  <a:lnTo>
                    <a:pt x="69651" y="675314"/>
                  </a:lnTo>
                  <a:lnTo>
                    <a:pt x="114046" y="684276"/>
                  </a:lnTo>
                  <a:lnTo>
                    <a:pt x="731011" y="684276"/>
                  </a:lnTo>
                  <a:lnTo>
                    <a:pt x="775406" y="675314"/>
                  </a:lnTo>
                  <a:lnTo>
                    <a:pt x="811656" y="650875"/>
                  </a:lnTo>
                  <a:lnTo>
                    <a:pt x="836096" y="614624"/>
                  </a:lnTo>
                  <a:lnTo>
                    <a:pt x="845057" y="570230"/>
                  </a:lnTo>
                  <a:lnTo>
                    <a:pt x="845057" y="114045"/>
                  </a:lnTo>
                  <a:lnTo>
                    <a:pt x="836096" y="69651"/>
                  </a:lnTo>
                  <a:lnTo>
                    <a:pt x="811656" y="33400"/>
                  </a:lnTo>
                  <a:lnTo>
                    <a:pt x="775406" y="8961"/>
                  </a:lnTo>
                  <a:lnTo>
                    <a:pt x="73101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909172" y="44489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0" y="114045"/>
                  </a:moveTo>
                  <a:lnTo>
                    <a:pt x="8961" y="69651"/>
                  </a:lnTo>
                  <a:lnTo>
                    <a:pt x="33401" y="33400"/>
                  </a:lnTo>
                  <a:lnTo>
                    <a:pt x="69651" y="8961"/>
                  </a:lnTo>
                  <a:lnTo>
                    <a:pt x="114046" y="0"/>
                  </a:lnTo>
                  <a:lnTo>
                    <a:pt x="731011" y="0"/>
                  </a:lnTo>
                  <a:lnTo>
                    <a:pt x="775406" y="8961"/>
                  </a:lnTo>
                  <a:lnTo>
                    <a:pt x="811656" y="33400"/>
                  </a:lnTo>
                  <a:lnTo>
                    <a:pt x="836096" y="69651"/>
                  </a:lnTo>
                  <a:lnTo>
                    <a:pt x="845057" y="114045"/>
                  </a:lnTo>
                  <a:lnTo>
                    <a:pt x="845057" y="570230"/>
                  </a:lnTo>
                  <a:lnTo>
                    <a:pt x="836096" y="614624"/>
                  </a:lnTo>
                  <a:lnTo>
                    <a:pt x="811656" y="650875"/>
                  </a:lnTo>
                  <a:lnTo>
                    <a:pt x="775406" y="675314"/>
                  </a:lnTo>
                  <a:lnTo>
                    <a:pt x="731011" y="684276"/>
                  </a:lnTo>
                  <a:lnTo>
                    <a:pt x="114046" y="684276"/>
                  </a:lnTo>
                  <a:lnTo>
                    <a:pt x="69651" y="675314"/>
                  </a:lnTo>
                  <a:lnTo>
                    <a:pt x="33400" y="650875"/>
                  </a:lnTo>
                  <a:lnTo>
                    <a:pt x="8961" y="614624"/>
                  </a:lnTo>
                  <a:lnTo>
                    <a:pt x="0" y="570230"/>
                  </a:lnTo>
                  <a:lnTo>
                    <a:pt x="0" y="114045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1202416" y="451561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3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483096" y="4408932"/>
            <a:ext cx="414147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memberikan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umpan</a:t>
            </a:r>
            <a:r>
              <a:rPr dirty="0" sz="1800">
                <a:latin typeface="Calibri"/>
                <a:cs typeface="Calibri"/>
              </a:rPr>
              <a:t> balik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</a:t>
            </a:r>
            <a:r>
              <a:rPr dirty="0" sz="1800">
                <a:latin typeface="Calibri"/>
                <a:cs typeface="Calibri"/>
              </a:rPr>
              <a:t> penilaian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interviu </a:t>
            </a:r>
            <a:r>
              <a:rPr dirty="0" sz="1800" spc="-5">
                <a:latin typeface="Calibri"/>
                <a:cs typeface="Calibri"/>
              </a:rPr>
              <a:t>dan/atau </a:t>
            </a:r>
            <a:r>
              <a:rPr dirty="0" sz="1800">
                <a:latin typeface="Calibri"/>
                <a:cs typeface="Calibri"/>
              </a:rPr>
              <a:t>penilaian </a:t>
            </a:r>
            <a:r>
              <a:rPr dirty="0" sz="1800" spc="-5">
                <a:latin typeface="Calibri"/>
                <a:cs typeface="Calibri"/>
              </a:rPr>
              <a:t>visitasi kepada </a:t>
            </a:r>
            <a:r>
              <a:rPr dirty="0" sz="1800">
                <a:latin typeface="Calibri"/>
                <a:cs typeface="Calibri"/>
              </a:rPr>
              <a:t> tim</a:t>
            </a:r>
            <a:r>
              <a:rPr dirty="0" sz="1800" spc="-5">
                <a:latin typeface="Calibri"/>
                <a:cs typeface="Calibri"/>
              </a:rPr>
              <a:t> penilai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Badan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741150" y="4408932"/>
            <a:ext cx="512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9109" algn="l"/>
              </a:tabLst>
            </a:pPr>
            <a:r>
              <a:rPr dirty="0" u="heavy" sz="1800">
                <a:uFill>
                  <a:solidFill>
                    <a:srgbClr val="94C11F"/>
                  </a:solidFill>
                </a:uFill>
                <a:latin typeface="Calibri"/>
                <a:cs typeface="Calibri"/>
              </a:rPr>
              <a:t> 	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1009" y="1315211"/>
            <a:ext cx="11292840" cy="539750"/>
          </a:xfrm>
          <a:custGeom>
            <a:avLst/>
            <a:gdLst/>
            <a:ahLst/>
            <a:cxnLst/>
            <a:rect l="l" t="t" r="r" b="b"/>
            <a:pathLst>
              <a:path w="11292840" h="539750">
                <a:moveTo>
                  <a:pt x="11272901" y="0"/>
                </a:moveTo>
                <a:lnTo>
                  <a:pt x="19888" y="0"/>
                </a:lnTo>
                <a:lnTo>
                  <a:pt x="12146" y="1561"/>
                </a:lnTo>
                <a:lnTo>
                  <a:pt x="5824" y="5826"/>
                </a:lnTo>
                <a:lnTo>
                  <a:pt x="1562" y="12162"/>
                </a:lnTo>
                <a:lnTo>
                  <a:pt x="0" y="19938"/>
                </a:lnTo>
                <a:lnTo>
                  <a:pt x="0" y="519557"/>
                </a:lnTo>
                <a:lnTo>
                  <a:pt x="1562" y="527333"/>
                </a:lnTo>
                <a:lnTo>
                  <a:pt x="5824" y="533669"/>
                </a:lnTo>
                <a:lnTo>
                  <a:pt x="12146" y="537934"/>
                </a:lnTo>
                <a:lnTo>
                  <a:pt x="19888" y="539496"/>
                </a:lnTo>
                <a:lnTo>
                  <a:pt x="11272901" y="539496"/>
                </a:lnTo>
                <a:lnTo>
                  <a:pt x="11280677" y="537934"/>
                </a:lnTo>
                <a:lnTo>
                  <a:pt x="11287013" y="533669"/>
                </a:lnTo>
                <a:lnTo>
                  <a:pt x="11291278" y="527333"/>
                </a:lnTo>
                <a:lnTo>
                  <a:pt x="11292840" y="519557"/>
                </a:lnTo>
                <a:lnTo>
                  <a:pt x="11292840" y="19938"/>
                </a:lnTo>
                <a:lnTo>
                  <a:pt x="11291278" y="12162"/>
                </a:lnTo>
                <a:lnTo>
                  <a:pt x="11287013" y="5826"/>
                </a:lnTo>
                <a:lnTo>
                  <a:pt x="11280677" y="1561"/>
                </a:lnTo>
                <a:lnTo>
                  <a:pt x="1127290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691132" y="87629"/>
            <a:ext cx="7974330" cy="16598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335">
                <a:solidFill>
                  <a:srgbClr val="FFFFFF"/>
                </a:solidFill>
                <a:latin typeface="Tahoma"/>
                <a:cs typeface="Tahoma"/>
              </a:rPr>
              <a:t>TAHAP</a:t>
            </a:r>
            <a:r>
              <a:rPr dirty="0" sz="3000" spc="-2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80">
                <a:solidFill>
                  <a:srgbClr val="FFFFFF"/>
                </a:solidFill>
                <a:latin typeface="Tahoma"/>
                <a:cs typeface="Tahoma"/>
              </a:rPr>
              <a:t>PERSIAPAN</a:t>
            </a:r>
            <a:r>
              <a:rPr dirty="0" sz="3000" spc="-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95">
                <a:solidFill>
                  <a:srgbClr val="FFFFFF"/>
                </a:solidFill>
                <a:latin typeface="Tahoma"/>
                <a:cs typeface="Tahoma"/>
              </a:rPr>
              <a:t>INSTA</a:t>
            </a:r>
            <a:r>
              <a:rPr dirty="0" sz="3000" spc="24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3000" spc="25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r>
              <a:rPr dirty="0" sz="3000" spc="-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305">
                <a:solidFill>
                  <a:srgbClr val="FFFFFF"/>
                </a:solidFill>
                <a:latin typeface="Tahoma"/>
                <a:cs typeface="Tahoma"/>
              </a:rPr>
              <a:t>PUSAT</a:t>
            </a:r>
            <a:r>
              <a:rPr dirty="0" sz="3000" spc="-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Tahoma"/>
                <a:cs typeface="Tahoma"/>
              </a:rPr>
              <a:t>DAN  </a:t>
            </a:r>
            <a:r>
              <a:rPr dirty="0" sz="3000" spc="250">
                <a:solidFill>
                  <a:srgbClr val="FFFFFF"/>
                </a:solidFill>
                <a:latin typeface="Tahoma"/>
                <a:cs typeface="Tahoma"/>
              </a:rPr>
              <a:t>PEMERINT</a:t>
            </a:r>
            <a:r>
              <a:rPr dirty="0" sz="3000" spc="26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3000" spc="19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3000" spc="-2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275">
                <a:solidFill>
                  <a:srgbClr val="FFFFFF"/>
                </a:solidFill>
                <a:latin typeface="Tahoma"/>
                <a:cs typeface="Tahoma"/>
              </a:rPr>
              <a:t>DAERAH</a:t>
            </a:r>
            <a:r>
              <a:rPr dirty="0" sz="3000" spc="-3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dirty="0" sz="3000" spc="3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3000" spc="-27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3000">
              <a:latin typeface="Tahoma"/>
              <a:cs typeface="Tahoma"/>
            </a:endParaRPr>
          </a:p>
          <a:p>
            <a:pPr marL="2404110">
              <a:lnSpc>
                <a:spcPct val="100000"/>
              </a:lnSpc>
              <a:spcBef>
                <a:spcPts val="3025"/>
              </a:spcBef>
            </a:pP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Tugas</a:t>
            </a:r>
            <a:r>
              <a:rPr dirty="0" sz="22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Anggota Tim</a:t>
            </a:r>
            <a:r>
              <a:rPr dirty="0" sz="22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libri"/>
                <a:cs typeface="Calibri"/>
              </a:rPr>
              <a:t>Penilai</a:t>
            </a:r>
            <a:r>
              <a:rPr dirty="0" sz="22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libri"/>
                <a:cs typeface="Calibri"/>
              </a:rPr>
              <a:t>Internal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2" name="object 6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10904219" y="5510784"/>
            <a:ext cx="1287780" cy="694690"/>
            <a:chOff x="10904219" y="5510784"/>
            <a:chExt cx="1287780" cy="694690"/>
          </a:xfrm>
        </p:grpSpPr>
        <p:sp>
          <p:nvSpPr>
            <p:cNvPr id="68" name="object 68"/>
            <p:cNvSpPr/>
            <p:nvPr/>
          </p:nvSpPr>
          <p:spPr>
            <a:xfrm>
              <a:off x="11753849" y="5843016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0" y="28956"/>
                  </a:moveTo>
                  <a:lnTo>
                    <a:pt x="438150" y="28956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4C11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909172" y="55157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731011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1" y="33400"/>
                  </a:lnTo>
                  <a:lnTo>
                    <a:pt x="8961" y="69651"/>
                  </a:lnTo>
                  <a:lnTo>
                    <a:pt x="0" y="114046"/>
                  </a:lnTo>
                  <a:lnTo>
                    <a:pt x="0" y="570230"/>
                  </a:lnTo>
                  <a:lnTo>
                    <a:pt x="8961" y="614619"/>
                  </a:lnTo>
                  <a:lnTo>
                    <a:pt x="33400" y="650870"/>
                  </a:lnTo>
                  <a:lnTo>
                    <a:pt x="69651" y="675312"/>
                  </a:lnTo>
                  <a:lnTo>
                    <a:pt x="114046" y="684276"/>
                  </a:lnTo>
                  <a:lnTo>
                    <a:pt x="731011" y="684276"/>
                  </a:lnTo>
                  <a:lnTo>
                    <a:pt x="775406" y="675312"/>
                  </a:lnTo>
                  <a:lnTo>
                    <a:pt x="811656" y="650870"/>
                  </a:lnTo>
                  <a:lnTo>
                    <a:pt x="836096" y="614619"/>
                  </a:lnTo>
                  <a:lnTo>
                    <a:pt x="845057" y="570230"/>
                  </a:lnTo>
                  <a:lnTo>
                    <a:pt x="845057" y="114046"/>
                  </a:lnTo>
                  <a:lnTo>
                    <a:pt x="836096" y="69651"/>
                  </a:lnTo>
                  <a:lnTo>
                    <a:pt x="811656" y="33400"/>
                  </a:lnTo>
                  <a:lnTo>
                    <a:pt x="775406" y="8961"/>
                  </a:lnTo>
                  <a:lnTo>
                    <a:pt x="73101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909172" y="55157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0" y="114046"/>
                  </a:moveTo>
                  <a:lnTo>
                    <a:pt x="8961" y="69651"/>
                  </a:lnTo>
                  <a:lnTo>
                    <a:pt x="33401" y="33400"/>
                  </a:lnTo>
                  <a:lnTo>
                    <a:pt x="69651" y="8961"/>
                  </a:lnTo>
                  <a:lnTo>
                    <a:pt x="114046" y="0"/>
                  </a:lnTo>
                  <a:lnTo>
                    <a:pt x="731011" y="0"/>
                  </a:lnTo>
                  <a:lnTo>
                    <a:pt x="775406" y="8961"/>
                  </a:lnTo>
                  <a:lnTo>
                    <a:pt x="811656" y="33400"/>
                  </a:lnTo>
                  <a:lnTo>
                    <a:pt x="836096" y="69651"/>
                  </a:lnTo>
                  <a:lnTo>
                    <a:pt x="845057" y="114046"/>
                  </a:lnTo>
                  <a:lnTo>
                    <a:pt x="845057" y="570230"/>
                  </a:lnTo>
                  <a:lnTo>
                    <a:pt x="836096" y="614619"/>
                  </a:lnTo>
                  <a:lnTo>
                    <a:pt x="811656" y="650870"/>
                  </a:lnTo>
                  <a:lnTo>
                    <a:pt x="775406" y="675312"/>
                  </a:lnTo>
                  <a:lnTo>
                    <a:pt x="731011" y="684276"/>
                  </a:lnTo>
                  <a:lnTo>
                    <a:pt x="114046" y="684276"/>
                  </a:lnTo>
                  <a:lnTo>
                    <a:pt x="69651" y="675312"/>
                  </a:lnTo>
                  <a:lnTo>
                    <a:pt x="33400" y="650870"/>
                  </a:lnTo>
                  <a:lnTo>
                    <a:pt x="8961" y="614619"/>
                  </a:lnTo>
                  <a:lnTo>
                    <a:pt x="0" y="570230"/>
                  </a:lnTo>
                  <a:lnTo>
                    <a:pt x="0" y="114046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11202416" y="558241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3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  <p:sp>
        <p:nvSpPr>
          <p:cNvPr id="72" name="object 72"/>
          <p:cNvSpPr txBox="1"/>
          <p:nvPr/>
        </p:nvSpPr>
        <p:spPr>
          <a:xfrm>
            <a:off x="6483096" y="5475732"/>
            <a:ext cx="414083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menyusun</a:t>
            </a:r>
            <a:r>
              <a:rPr dirty="0" sz="1800">
                <a:latin typeface="Calibri"/>
                <a:cs typeface="Calibri"/>
              </a:rPr>
              <a:t> laporan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hasil</a:t>
            </a:r>
            <a:r>
              <a:rPr dirty="0" sz="1800">
                <a:latin typeface="Calibri"/>
                <a:cs typeface="Calibri"/>
              </a:rPr>
              <a:t> pelaksanaan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Evaluasi </a:t>
            </a:r>
            <a:r>
              <a:rPr dirty="0" sz="1800">
                <a:latin typeface="Calibri"/>
                <a:cs typeface="Calibri"/>
              </a:rPr>
              <a:t>Penyelenggaraan </a:t>
            </a:r>
            <a:r>
              <a:rPr dirty="0" sz="1800" spc="-5">
                <a:latin typeface="Calibri"/>
                <a:cs typeface="Calibri"/>
              </a:rPr>
              <a:t>Statistik </a:t>
            </a:r>
            <a:r>
              <a:rPr dirty="0" sz="1800" spc="-10">
                <a:latin typeface="Calibri"/>
                <a:cs typeface="Calibri"/>
              </a:rPr>
              <a:t>Sektoral </a:t>
            </a:r>
            <a:r>
              <a:rPr dirty="0" sz="1800" spc="-5">
                <a:latin typeface="Calibri"/>
                <a:cs typeface="Calibri"/>
              </a:rPr>
              <a:t> dan</a:t>
            </a:r>
            <a:r>
              <a:rPr dirty="0" sz="1800">
                <a:latin typeface="Calibri"/>
                <a:cs typeface="Calibri"/>
              </a:rPr>
              <a:t> menyampaikannya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kepada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ketua</a:t>
            </a:r>
            <a:r>
              <a:rPr dirty="0" sz="1800">
                <a:latin typeface="Calibri"/>
                <a:cs typeface="Calibri"/>
              </a:rPr>
              <a:t> tim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internal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977" y="2038350"/>
            <a:ext cx="3575050" cy="1273810"/>
          </a:xfrm>
          <a:custGeom>
            <a:avLst/>
            <a:gdLst/>
            <a:ahLst/>
            <a:cxnLst/>
            <a:rect l="l" t="t" r="r" b="b"/>
            <a:pathLst>
              <a:path w="3575050" h="1273810">
                <a:moveTo>
                  <a:pt x="3574541" y="0"/>
                </a:moveTo>
                <a:lnTo>
                  <a:pt x="0" y="0"/>
                </a:lnTo>
                <a:lnTo>
                  <a:pt x="0" y="1273302"/>
                </a:lnTo>
                <a:lnTo>
                  <a:pt x="3574541" y="1273302"/>
                </a:lnTo>
                <a:lnTo>
                  <a:pt x="3574541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32003"/>
              <a:ext cx="144017" cy="716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24384"/>
            <a:ext cx="8783955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400" spc="385"/>
              <a:t>TAHAP</a:t>
            </a:r>
            <a:r>
              <a:rPr dirty="0" sz="3400" spc="-345"/>
              <a:t> </a:t>
            </a:r>
            <a:r>
              <a:rPr dirty="0" sz="3400" spc="400"/>
              <a:t>PELAKSANAAN</a:t>
            </a:r>
            <a:r>
              <a:rPr dirty="0" sz="3400" spc="-345"/>
              <a:t> </a:t>
            </a:r>
            <a:r>
              <a:rPr dirty="0" sz="3400" spc="180"/>
              <a:t>INSTANSI</a:t>
            </a:r>
            <a:r>
              <a:rPr dirty="0" sz="3400" spc="-345"/>
              <a:t> </a:t>
            </a:r>
            <a:r>
              <a:rPr dirty="0" sz="3400" spc="345"/>
              <a:t>PUSAT </a:t>
            </a:r>
            <a:r>
              <a:rPr dirty="0" sz="3400" spc="-1045"/>
              <a:t> </a:t>
            </a:r>
            <a:r>
              <a:rPr dirty="0" sz="3400" spc="320"/>
              <a:t>DAN</a:t>
            </a:r>
            <a:r>
              <a:rPr dirty="0" sz="3400" spc="-345"/>
              <a:t> </a:t>
            </a:r>
            <a:r>
              <a:rPr dirty="0" sz="3400" spc="280"/>
              <a:t>PEMERINTAH</a:t>
            </a:r>
            <a:r>
              <a:rPr dirty="0" sz="3400" spc="-355"/>
              <a:t> </a:t>
            </a:r>
            <a:r>
              <a:rPr dirty="0" sz="3400" spc="340"/>
              <a:t>DAER</a:t>
            </a:r>
            <a:r>
              <a:rPr dirty="0" sz="3400" spc="315"/>
              <a:t>A</a:t>
            </a:r>
            <a:r>
              <a:rPr dirty="0" sz="3400" spc="220"/>
              <a:t>H</a:t>
            </a:r>
            <a:endParaRPr sz="3400"/>
          </a:p>
        </p:txBody>
      </p:sp>
      <p:grpSp>
        <p:nvGrpSpPr>
          <p:cNvPr id="11" name="object 11"/>
          <p:cNvGrpSpPr/>
          <p:nvPr/>
        </p:nvGrpSpPr>
        <p:grpSpPr>
          <a:xfrm>
            <a:off x="0" y="1674114"/>
            <a:ext cx="11515090" cy="3864610"/>
            <a:chOff x="0" y="1674114"/>
            <a:chExt cx="11515090" cy="3864610"/>
          </a:xfrm>
        </p:grpSpPr>
        <p:sp>
          <p:nvSpPr>
            <p:cNvPr id="12" name="object 12"/>
            <p:cNvSpPr/>
            <p:nvPr/>
          </p:nvSpPr>
          <p:spPr>
            <a:xfrm>
              <a:off x="0" y="2202942"/>
              <a:ext cx="1673860" cy="3335654"/>
            </a:xfrm>
            <a:custGeom>
              <a:avLst/>
              <a:gdLst/>
              <a:ahLst/>
              <a:cxnLst/>
              <a:rect l="l" t="t" r="r" b="b"/>
              <a:pathLst>
                <a:path w="1673860" h="3335654">
                  <a:moveTo>
                    <a:pt x="5749" y="0"/>
                  </a:moveTo>
                  <a:lnTo>
                    <a:pt x="0" y="254"/>
                  </a:lnTo>
                  <a:lnTo>
                    <a:pt x="0" y="3335020"/>
                  </a:lnTo>
                  <a:lnTo>
                    <a:pt x="5728" y="3335274"/>
                  </a:lnTo>
                  <a:lnTo>
                    <a:pt x="176250" y="3326638"/>
                  </a:lnTo>
                  <a:lnTo>
                    <a:pt x="223648" y="3321143"/>
                  </a:lnTo>
                  <a:lnTo>
                    <a:pt x="270632" y="3314332"/>
                  </a:lnTo>
                  <a:lnTo>
                    <a:pt x="317184" y="3306225"/>
                  </a:lnTo>
                  <a:lnTo>
                    <a:pt x="363285" y="3296840"/>
                  </a:lnTo>
                  <a:lnTo>
                    <a:pt x="408915" y="3286196"/>
                  </a:lnTo>
                  <a:lnTo>
                    <a:pt x="454055" y="3274313"/>
                  </a:lnTo>
                  <a:lnTo>
                    <a:pt x="498687" y="3261209"/>
                  </a:lnTo>
                  <a:lnTo>
                    <a:pt x="542791" y="3246904"/>
                  </a:lnTo>
                  <a:lnTo>
                    <a:pt x="586348" y="3231416"/>
                  </a:lnTo>
                  <a:lnTo>
                    <a:pt x="629340" y="3214764"/>
                  </a:lnTo>
                  <a:lnTo>
                    <a:pt x="671748" y="3196968"/>
                  </a:lnTo>
                  <a:lnTo>
                    <a:pt x="713552" y="3178046"/>
                  </a:lnTo>
                  <a:lnTo>
                    <a:pt x="754733" y="3158018"/>
                  </a:lnTo>
                  <a:lnTo>
                    <a:pt x="795273" y="3136902"/>
                  </a:lnTo>
                  <a:lnTo>
                    <a:pt x="835152" y="3114717"/>
                  </a:lnTo>
                  <a:lnTo>
                    <a:pt x="874352" y="3091483"/>
                  </a:lnTo>
                  <a:lnTo>
                    <a:pt x="912853" y="3067218"/>
                  </a:lnTo>
                  <a:lnTo>
                    <a:pt x="950637" y="3041942"/>
                  </a:lnTo>
                  <a:lnTo>
                    <a:pt x="987684" y="3015673"/>
                  </a:lnTo>
                  <a:lnTo>
                    <a:pt x="1023975" y="2988430"/>
                  </a:lnTo>
                  <a:lnTo>
                    <a:pt x="1059492" y="2960233"/>
                  </a:lnTo>
                  <a:lnTo>
                    <a:pt x="1094215" y="2931100"/>
                  </a:lnTo>
                  <a:lnTo>
                    <a:pt x="1128126" y="2901051"/>
                  </a:lnTo>
                  <a:lnTo>
                    <a:pt x="1161205" y="2870104"/>
                  </a:lnTo>
                  <a:lnTo>
                    <a:pt x="1193434" y="2838279"/>
                  </a:lnTo>
                  <a:lnTo>
                    <a:pt x="1224793" y="2805594"/>
                  </a:lnTo>
                  <a:lnTo>
                    <a:pt x="1255263" y="2772069"/>
                  </a:lnTo>
                  <a:lnTo>
                    <a:pt x="1284826" y="2737722"/>
                  </a:lnTo>
                  <a:lnTo>
                    <a:pt x="1313462" y="2702572"/>
                  </a:lnTo>
                  <a:lnTo>
                    <a:pt x="1341153" y="2666639"/>
                  </a:lnTo>
                  <a:lnTo>
                    <a:pt x="1367879" y="2629942"/>
                  </a:lnTo>
                  <a:lnTo>
                    <a:pt x="1393621" y="2592499"/>
                  </a:lnTo>
                  <a:lnTo>
                    <a:pt x="1418361" y="2554329"/>
                  </a:lnTo>
                  <a:lnTo>
                    <a:pt x="1442080" y="2515452"/>
                  </a:lnTo>
                  <a:lnTo>
                    <a:pt x="1464757" y="2475887"/>
                  </a:lnTo>
                  <a:lnTo>
                    <a:pt x="1486375" y="2435651"/>
                  </a:lnTo>
                  <a:lnTo>
                    <a:pt x="1506915" y="2394766"/>
                  </a:lnTo>
                  <a:lnTo>
                    <a:pt x="1526357" y="2353249"/>
                  </a:lnTo>
                  <a:lnTo>
                    <a:pt x="1544682" y="2311119"/>
                  </a:lnTo>
                  <a:lnTo>
                    <a:pt x="1561872" y="2268396"/>
                  </a:lnTo>
                  <a:lnTo>
                    <a:pt x="1577907" y="2225099"/>
                  </a:lnTo>
                  <a:lnTo>
                    <a:pt x="1592768" y="2181246"/>
                  </a:lnTo>
                  <a:lnTo>
                    <a:pt x="1606437" y="2136856"/>
                  </a:lnTo>
                  <a:lnTo>
                    <a:pt x="1618894" y="2091949"/>
                  </a:lnTo>
                  <a:lnTo>
                    <a:pt x="1630121" y="2046544"/>
                  </a:lnTo>
                  <a:lnTo>
                    <a:pt x="1640098" y="2000659"/>
                  </a:lnTo>
                  <a:lnTo>
                    <a:pt x="1648806" y="1954314"/>
                  </a:lnTo>
                  <a:lnTo>
                    <a:pt x="1656227" y="1907527"/>
                  </a:lnTo>
                  <a:lnTo>
                    <a:pt x="1662341" y="1860318"/>
                  </a:lnTo>
                  <a:lnTo>
                    <a:pt x="1667130" y="1812705"/>
                  </a:lnTo>
                  <a:lnTo>
                    <a:pt x="1670574" y="1764708"/>
                  </a:lnTo>
                  <a:lnTo>
                    <a:pt x="1672654" y="1716345"/>
                  </a:lnTo>
                  <a:lnTo>
                    <a:pt x="1673352" y="1667637"/>
                  </a:lnTo>
                  <a:lnTo>
                    <a:pt x="1672665" y="1619327"/>
                  </a:lnTo>
                  <a:lnTo>
                    <a:pt x="1670619" y="1571357"/>
                  </a:lnTo>
                  <a:lnTo>
                    <a:pt x="1667230" y="1523747"/>
                  </a:lnTo>
                  <a:lnTo>
                    <a:pt x="1662519" y="1476515"/>
                  </a:lnTo>
                  <a:lnTo>
                    <a:pt x="1656503" y="1429678"/>
                  </a:lnTo>
                  <a:lnTo>
                    <a:pt x="1649201" y="1383257"/>
                  </a:lnTo>
                  <a:lnTo>
                    <a:pt x="1640631" y="1337268"/>
                  </a:lnTo>
                  <a:lnTo>
                    <a:pt x="1630813" y="1291732"/>
                  </a:lnTo>
                  <a:lnTo>
                    <a:pt x="1619764" y="1246666"/>
                  </a:lnTo>
                  <a:lnTo>
                    <a:pt x="1607503" y="1202088"/>
                  </a:lnTo>
                  <a:lnTo>
                    <a:pt x="1594048" y="1158018"/>
                  </a:lnTo>
                  <a:lnTo>
                    <a:pt x="1579419" y="1114474"/>
                  </a:lnTo>
                  <a:lnTo>
                    <a:pt x="1563633" y="1071475"/>
                  </a:lnTo>
                  <a:lnTo>
                    <a:pt x="1546710" y="1029039"/>
                  </a:lnTo>
                  <a:lnTo>
                    <a:pt x="1528667" y="987184"/>
                  </a:lnTo>
                  <a:lnTo>
                    <a:pt x="1509524" y="945929"/>
                  </a:lnTo>
                  <a:lnTo>
                    <a:pt x="1489299" y="905293"/>
                  </a:lnTo>
                  <a:lnTo>
                    <a:pt x="1468010" y="865294"/>
                  </a:lnTo>
                  <a:lnTo>
                    <a:pt x="1445676" y="825951"/>
                  </a:lnTo>
                  <a:lnTo>
                    <a:pt x="1422315" y="787282"/>
                  </a:lnTo>
                  <a:lnTo>
                    <a:pt x="1397946" y="749306"/>
                  </a:lnTo>
                  <a:lnTo>
                    <a:pt x="1372588" y="712042"/>
                  </a:lnTo>
                  <a:lnTo>
                    <a:pt x="1346259" y="675507"/>
                  </a:lnTo>
                  <a:lnTo>
                    <a:pt x="1318978" y="639721"/>
                  </a:lnTo>
                  <a:lnTo>
                    <a:pt x="1290763" y="604701"/>
                  </a:lnTo>
                  <a:lnTo>
                    <a:pt x="1261632" y="570468"/>
                  </a:lnTo>
                  <a:lnTo>
                    <a:pt x="1231605" y="537038"/>
                  </a:lnTo>
                  <a:lnTo>
                    <a:pt x="1200700" y="504431"/>
                  </a:lnTo>
                  <a:lnTo>
                    <a:pt x="1168934" y="472665"/>
                  </a:lnTo>
                  <a:lnTo>
                    <a:pt x="1136328" y="441759"/>
                  </a:lnTo>
                  <a:lnTo>
                    <a:pt x="1102899" y="411731"/>
                  </a:lnTo>
                  <a:lnTo>
                    <a:pt x="1068666" y="382599"/>
                  </a:lnTo>
                  <a:lnTo>
                    <a:pt x="1033648" y="354383"/>
                  </a:lnTo>
                  <a:lnTo>
                    <a:pt x="997862" y="327101"/>
                  </a:lnTo>
                  <a:lnTo>
                    <a:pt x="961328" y="300772"/>
                  </a:lnTo>
                  <a:lnTo>
                    <a:pt x="924065" y="275413"/>
                  </a:lnTo>
                  <a:lnTo>
                    <a:pt x="886089" y="251044"/>
                  </a:lnTo>
                  <a:lnTo>
                    <a:pt x="847421" y="227682"/>
                  </a:lnTo>
                  <a:lnTo>
                    <a:pt x="808079" y="205348"/>
                  </a:lnTo>
                  <a:lnTo>
                    <a:pt x="768081" y="184058"/>
                  </a:lnTo>
                  <a:lnTo>
                    <a:pt x="727446" y="163832"/>
                  </a:lnTo>
                  <a:lnTo>
                    <a:pt x="686192" y="144688"/>
                  </a:lnTo>
                  <a:lnTo>
                    <a:pt x="644338" y="126645"/>
                  </a:lnTo>
                  <a:lnTo>
                    <a:pt x="601902" y="109721"/>
                  </a:lnTo>
                  <a:lnTo>
                    <a:pt x="558903" y="93935"/>
                  </a:lnTo>
                  <a:lnTo>
                    <a:pt x="515360" y="79305"/>
                  </a:lnTo>
                  <a:lnTo>
                    <a:pt x="471291" y="65851"/>
                  </a:lnTo>
                  <a:lnTo>
                    <a:pt x="426714" y="53589"/>
                  </a:lnTo>
                  <a:lnTo>
                    <a:pt x="381649" y="42540"/>
                  </a:lnTo>
                  <a:lnTo>
                    <a:pt x="336113" y="32721"/>
                  </a:lnTo>
                  <a:lnTo>
                    <a:pt x="290125" y="24151"/>
                  </a:lnTo>
                  <a:lnTo>
                    <a:pt x="243704" y="16849"/>
                  </a:lnTo>
                  <a:lnTo>
                    <a:pt x="196868" y="10832"/>
                  </a:lnTo>
                  <a:lnTo>
                    <a:pt x="149636" y="6121"/>
                  </a:lnTo>
                  <a:lnTo>
                    <a:pt x="102027" y="2732"/>
                  </a:lnTo>
                  <a:lnTo>
                    <a:pt x="54058" y="686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777" y="3767328"/>
              <a:ext cx="9862185" cy="205740"/>
            </a:xfrm>
            <a:custGeom>
              <a:avLst/>
              <a:gdLst/>
              <a:ahLst/>
              <a:cxnLst/>
              <a:rect l="l" t="t" r="r" b="b"/>
              <a:pathLst>
                <a:path w="9862185" h="205739">
                  <a:moveTo>
                    <a:pt x="9656064" y="0"/>
                  </a:moveTo>
                  <a:lnTo>
                    <a:pt x="9738360" y="102870"/>
                  </a:lnTo>
                  <a:lnTo>
                    <a:pt x="9656064" y="205740"/>
                  </a:lnTo>
                  <a:lnTo>
                    <a:pt x="9820656" y="123444"/>
                  </a:lnTo>
                  <a:lnTo>
                    <a:pt x="9738360" y="123444"/>
                  </a:lnTo>
                  <a:lnTo>
                    <a:pt x="9746396" y="121818"/>
                  </a:lnTo>
                  <a:lnTo>
                    <a:pt x="9752933" y="117395"/>
                  </a:lnTo>
                  <a:lnTo>
                    <a:pt x="9757326" y="110853"/>
                  </a:lnTo>
                  <a:lnTo>
                    <a:pt x="9758934" y="102870"/>
                  </a:lnTo>
                  <a:lnTo>
                    <a:pt x="9757326" y="94886"/>
                  </a:lnTo>
                  <a:lnTo>
                    <a:pt x="9752933" y="88344"/>
                  </a:lnTo>
                  <a:lnTo>
                    <a:pt x="9746396" y="83921"/>
                  </a:lnTo>
                  <a:lnTo>
                    <a:pt x="9738360" y="82296"/>
                  </a:lnTo>
                  <a:lnTo>
                    <a:pt x="9820656" y="82296"/>
                  </a:lnTo>
                  <a:lnTo>
                    <a:pt x="9656064" y="0"/>
                  </a:lnTo>
                  <a:close/>
                </a:path>
                <a:path w="9862185" h="205739">
                  <a:moveTo>
                    <a:pt x="9721900" y="82296"/>
                  </a:moveTo>
                  <a:lnTo>
                    <a:pt x="20574" y="82296"/>
                  </a:lnTo>
                  <a:lnTo>
                    <a:pt x="12590" y="83921"/>
                  </a:lnTo>
                  <a:lnTo>
                    <a:pt x="6048" y="88344"/>
                  </a:lnTo>
                  <a:lnTo>
                    <a:pt x="1625" y="94886"/>
                  </a:lnTo>
                  <a:lnTo>
                    <a:pt x="0" y="102870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4"/>
                  </a:lnTo>
                  <a:lnTo>
                    <a:pt x="9721900" y="123444"/>
                  </a:lnTo>
                  <a:lnTo>
                    <a:pt x="9738360" y="102870"/>
                  </a:lnTo>
                  <a:lnTo>
                    <a:pt x="9721900" y="82296"/>
                  </a:lnTo>
                  <a:close/>
                </a:path>
                <a:path w="9862185" h="205739">
                  <a:moveTo>
                    <a:pt x="9820656" y="82296"/>
                  </a:moveTo>
                  <a:lnTo>
                    <a:pt x="9738360" y="82296"/>
                  </a:lnTo>
                  <a:lnTo>
                    <a:pt x="9746396" y="83921"/>
                  </a:lnTo>
                  <a:lnTo>
                    <a:pt x="9752933" y="88344"/>
                  </a:lnTo>
                  <a:lnTo>
                    <a:pt x="9757326" y="94886"/>
                  </a:lnTo>
                  <a:lnTo>
                    <a:pt x="9758934" y="102870"/>
                  </a:lnTo>
                  <a:lnTo>
                    <a:pt x="9757326" y="110853"/>
                  </a:lnTo>
                  <a:lnTo>
                    <a:pt x="9752933" y="117395"/>
                  </a:lnTo>
                  <a:lnTo>
                    <a:pt x="9746396" y="121818"/>
                  </a:lnTo>
                  <a:lnTo>
                    <a:pt x="9738360" y="123444"/>
                  </a:lnTo>
                  <a:lnTo>
                    <a:pt x="9820656" y="123444"/>
                  </a:lnTo>
                  <a:lnTo>
                    <a:pt x="9861804" y="102870"/>
                  </a:lnTo>
                  <a:lnTo>
                    <a:pt x="9820656" y="82296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1078" y="3744468"/>
              <a:ext cx="217170" cy="2522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47232" y="3744468"/>
              <a:ext cx="217169" cy="2522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761" y="3744468"/>
              <a:ext cx="217170" cy="2522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28977" y="1674114"/>
              <a:ext cx="3564254" cy="531495"/>
            </a:xfrm>
            <a:custGeom>
              <a:avLst/>
              <a:gdLst/>
              <a:ahLst/>
              <a:cxnLst/>
              <a:rect l="l" t="t" r="r" b="b"/>
              <a:pathLst>
                <a:path w="3564254" h="531494">
                  <a:moveTo>
                    <a:pt x="3520186" y="0"/>
                  </a:moveTo>
                  <a:lnTo>
                    <a:pt x="43688" y="0"/>
                  </a:lnTo>
                  <a:lnTo>
                    <a:pt x="26681" y="3432"/>
                  </a:lnTo>
                  <a:lnTo>
                    <a:pt x="12795" y="12795"/>
                  </a:lnTo>
                  <a:lnTo>
                    <a:pt x="3432" y="26681"/>
                  </a:lnTo>
                  <a:lnTo>
                    <a:pt x="0" y="43687"/>
                  </a:lnTo>
                  <a:lnTo>
                    <a:pt x="0" y="487425"/>
                  </a:lnTo>
                  <a:lnTo>
                    <a:pt x="3432" y="504432"/>
                  </a:lnTo>
                  <a:lnTo>
                    <a:pt x="12795" y="518318"/>
                  </a:lnTo>
                  <a:lnTo>
                    <a:pt x="26681" y="527681"/>
                  </a:lnTo>
                  <a:lnTo>
                    <a:pt x="43688" y="531113"/>
                  </a:lnTo>
                  <a:lnTo>
                    <a:pt x="3520186" y="531113"/>
                  </a:lnTo>
                  <a:lnTo>
                    <a:pt x="3537192" y="527681"/>
                  </a:lnTo>
                  <a:lnTo>
                    <a:pt x="3551078" y="518318"/>
                  </a:lnTo>
                  <a:lnTo>
                    <a:pt x="3560441" y="504432"/>
                  </a:lnTo>
                  <a:lnTo>
                    <a:pt x="3563874" y="487425"/>
                  </a:lnTo>
                  <a:lnTo>
                    <a:pt x="3563874" y="43687"/>
                  </a:lnTo>
                  <a:lnTo>
                    <a:pt x="3560441" y="26681"/>
                  </a:lnTo>
                  <a:lnTo>
                    <a:pt x="3551078" y="12795"/>
                  </a:lnTo>
                  <a:lnTo>
                    <a:pt x="3537192" y="3432"/>
                  </a:lnTo>
                  <a:lnTo>
                    <a:pt x="3520186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361563" y="3429381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5">
                  <a:moveTo>
                    <a:pt x="38100" y="50800"/>
                  </a:moveTo>
                  <a:lnTo>
                    <a:pt x="31750" y="55033"/>
                  </a:lnTo>
                  <a:lnTo>
                    <a:pt x="31750" y="315595"/>
                  </a:lnTo>
                  <a:lnTo>
                    <a:pt x="44450" y="315595"/>
                  </a:lnTo>
                  <a:lnTo>
                    <a:pt x="44450" y="55033"/>
                  </a:lnTo>
                  <a:lnTo>
                    <a:pt x="38100" y="50800"/>
                  </a:lnTo>
                  <a:close/>
                </a:path>
                <a:path w="76200" h="315595">
                  <a:moveTo>
                    <a:pt x="38100" y="0"/>
                  </a:moveTo>
                  <a:lnTo>
                    <a:pt x="0" y="76200"/>
                  </a:lnTo>
                  <a:lnTo>
                    <a:pt x="31750" y="55033"/>
                  </a:lnTo>
                  <a:lnTo>
                    <a:pt x="31750" y="50800"/>
                  </a:lnTo>
                  <a:lnTo>
                    <a:pt x="63500" y="50800"/>
                  </a:lnTo>
                  <a:lnTo>
                    <a:pt x="38100" y="0"/>
                  </a:lnTo>
                  <a:close/>
                </a:path>
                <a:path w="76200" h="315595">
                  <a:moveTo>
                    <a:pt x="63500" y="50800"/>
                  </a:moveTo>
                  <a:lnTo>
                    <a:pt x="44450" y="50800"/>
                  </a:lnTo>
                  <a:lnTo>
                    <a:pt x="44450" y="55033"/>
                  </a:lnTo>
                  <a:lnTo>
                    <a:pt x="76200" y="76200"/>
                  </a:lnTo>
                  <a:lnTo>
                    <a:pt x="63500" y="50800"/>
                  </a:lnTo>
                  <a:close/>
                </a:path>
                <a:path w="76200" h="315595">
                  <a:moveTo>
                    <a:pt x="38100" y="50800"/>
                  </a:moveTo>
                  <a:lnTo>
                    <a:pt x="31750" y="50800"/>
                  </a:lnTo>
                  <a:lnTo>
                    <a:pt x="31750" y="55033"/>
                  </a:lnTo>
                  <a:lnTo>
                    <a:pt x="38100" y="50800"/>
                  </a:lnTo>
                  <a:close/>
                </a:path>
                <a:path w="76200" h="315595">
                  <a:moveTo>
                    <a:pt x="44450" y="50800"/>
                  </a:moveTo>
                  <a:lnTo>
                    <a:pt x="38100" y="50800"/>
                  </a:lnTo>
                  <a:lnTo>
                    <a:pt x="44450" y="55033"/>
                  </a:lnTo>
                  <a:lnTo>
                    <a:pt x="44450" y="508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07972" y="1775459"/>
            <a:ext cx="3404870" cy="1426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Melaksanakan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Mandiri</a:t>
            </a:r>
            <a:endParaRPr sz="1800">
              <a:latin typeface="Calibri"/>
              <a:cs typeface="Calibri"/>
            </a:endParaRPr>
          </a:p>
          <a:p>
            <a:pPr algn="just" marL="12700" marR="5080">
              <a:lnSpc>
                <a:spcPct val="100000"/>
              </a:lnSpc>
              <a:spcBef>
                <a:spcPts val="1185"/>
              </a:spcBef>
              <a:tabLst>
                <a:tab pos="1453515" algn="l"/>
                <a:tab pos="2771775" algn="l"/>
              </a:tabLst>
            </a:pPr>
            <a:r>
              <a:rPr dirty="0" sz="1600" spc="-5" i="1">
                <a:latin typeface="Calibri"/>
                <a:cs typeface="Calibri"/>
              </a:rPr>
              <a:t>Tim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Internal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melaksanakan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</a:t>
            </a:r>
            <a:r>
              <a:rPr dirty="0" sz="1600" spc="-10" i="1">
                <a:latin typeface="Calibri"/>
                <a:cs typeface="Calibri"/>
              </a:rPr>
              <a:t>i</a:t>
            </a:r>
            <a:r>
              <a:rPr dirty="0" sz="1600" i="1">
                <a:latin typeface="Calibri"/>
                <a:cs typeface="Calibri"/>
              </a:rPr>
              <a:t>l</a:t>
            </a:r>
            <a:r>
              <a:rPr dirty="0" sz="1600" spc="-5" i="1">
                <a:latin typeface="Calibri"/>
                <a:cs typeface="Calibri"/>
              </a:rPr>
              <a:t>a</a:t>
            </a:r>
            <a:r>
              <a:rPr dirty="0" sz="1600" i="1">
                <a:latin typeface="Calibri"/>
                <a:cs typeface="Calibri"/>
              </a:rPr>
              <a:t>i</a:t>
            </a:r>
            <a:r>
              <a:rPr dirty="0" sz="1600" spc="-5" i="1">
                <a:latin typeface="Calibri"/>
                <a:cs typeface="Calibri"/>
              </a:rPr>
              <a:t>a</a:t>
            </a:r>
            <a:r>
              <a:rPr dirty="0" sz="1600" i="1">
                <a:latin typeface="Calibri"/>
                <a:cs typeface="Calibri"/>
              </a:rPr>
              <a:t>n</a:t>
            </a:r>
            <a:r>
              <a:rPr dirty="0" sz="1600" i="1">
                <a:latin typeface="Calibri"/>
                <a:cs typeface="Calibri"/>
              </a:rPr>
              <a:t>	</a:t>
            </a:r>
            <a:r>
              <a:rPr dirty="0" sz="1600" i="1">
                <a:latin typeface="Calibri"/>
                <a:cs typeface="Calibri"/>
              </a:rPr>
              <a:t>m</a:t>
            </a:r>
            <a:r>
              <a:rPr dirty="0" sz="1600" spc="-5" i="1">
                <a:latin typeface="Calibri"/>
                <a:cs typeface="Calibri"/>
              </a:rPr>
              <a:t>an</a:t>
            </a:r>
            <a:r>
              <a:rPr dirty="0" sz="1600" spc="-10" i="1">
                <a:latin typeface="Calibri"/>
                <a:cs typeface="Calibri"/>
              </a:rPr>
              <a:t>d</a:t>
            </a:r>
            <a:r>
              <a:rPr dirty="0" sz="1600" i="1">
                <a:latin typeface="Calibri"/>
                <a:cs typeface="Calibri"/>
              </a:rPr>
              <a:t>iri</a:t>
            </a:r>
            <a:r>
              <a:rPr dirty="0" sz="1600" i="1">
                <a:latin typeface="Calibri"/>
                <a:cs typeface="Calibri"/>
              </a:rPr>
              <a:t>	</a:t>
            </a:r>
            <a:r>
              <a:rPr dirty="0" sz="1600" spc="-5" i="1">
                <a:latin typeface="Calibri"/>
                <a:cs typeface="Calibri"/>
              </a:rPr>
              <a:t>den</a:t>
            </a:r>
            <a:r>
              <a:rPr dirty="0" sz="1600" spc="-10" i="1">
                <a:latin typeface="Calibri"/>
                <a:cs typeface="Calibri"/>
              </a:rPr>
              <a:t>g</a:t>
            </a:r>
            <a:r>
              <a:rPr dirty="0" sz="1600" spc="-5" i="1">
                <a:latin typeface="Calibri"/>
                <a:cs typeface="Calibri"/>
              </a:rPr>
              <a:t>an  </a:t>
            </a:r>
            <a:r>
              <a:rPr dirty="0" sz="1600" spc="-5" i="1">
                <a:latin typeface="Calibri"/>
                <a:cs typeface="Calibri"/>
              </a:rPr>
              <a:t>mengumpulkan data serta bukti dukung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untuk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selanjutnya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di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entri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ke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aplikasi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66481" y="1725167"/>
            <a:ext cx="3187065" cy="518159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07314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844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Mengikuti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Visitasi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2313623"/>
            <a:ext cx="9293225" cy="3044190"/>
            <a:chOff x="0" y="2313623"/>
            <a:chExt cx="9293225" cy="3044190"/>
          </a:xfrm>
        </p:grpSpPr>
        <p:sp>
          <p:nvSpPr>
            <p:cNvPr id="22" name="object 22"/>
            <p:cNvSpPr/>
            <p:nvPr/>
          </p:nvSpPr>
          <p:spPr>
            <a:xfrm>
              <a:off x="6116955" y="3429380"/>
              <a:ext cx="3176270" cy="883285"/>
            </a:xfrm>
            <a:custGeom>
              <a:avLst/>
              <a:gdLst/>
              <a:ahLst/>
              <a:cxnLst/>
              <a:rect l="l" t="t" r="r" b="b"/>
              <a:pathLst>
                <a:path w="3176270" h="883285">
                  <a:moveTo>
                    <a:pt x="76200" y="807085"/>
                  </a:moveTo>
                  <a:lnTo>
                    <a:pt x="44450" y="828255"/>
                  </a:lnTo>
                  <a:lnTo>
                    <a:pt x="44450" y="567690"/>
                  </a:lnTo>
                  <a:lnTo>
                    <a:pt x="31750" y="567690"/>
                  </a:lnTo>
                  <a:lnTo>
                    <a:pt x="31750" y="828255"/>
                  </a:lnTo>
                  <a:lnTo>
                    <a:pt x="0" y="807085"/>
                  </a:lnTo>
                  <a:lnTo>
                    <a:pt x="38100" y="883285"/>
                  </a:lnTo>
                  <a:lnTo>
                    <a:pt x="63500" y="832485"/>
                  </a:lnTo>
                  <a:lnTo>
                    <a:pt x="76200" y="807085"/>
                  </a:lnTo>
                  <a:close/>
                </a:path>
                <a:path w="3176270" h="883285">
                  <a:moveTo>
                    <a:pt x="3176016" y="76200"/>
                  </a:moveTo>
                  <a:lnTo>
                    <a:pt x="3163316" y="50800"/>
                  </a:lnTo>
                  <a:lnTo>
                    <a:pt x="3137916" y="0"/>
                  </a:lnTo>
                  <a:lnTo>
                    <a:pt x="3099816" y="76200"/>
                  </a:lnTo>
                  <a:lnTo>
                    <a:pt x="3131566" y="55041"/>
                  </a:lnTo>
                  <a:lnTo>
                    <a:pt x="3131566" y="315595"/>
                  </a:lnTo>
                  <a:lnTo>
                    <a:pt x="3144266" y="315595"/>
                  </a:lnTo>
                  <a:lnTo>
                    <a:pt x="3144266" y="55041"/>
                  </a:lnTo>
                  <a:lnTo>
                    <a:pt x="3176016" y="762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8897" y="3537204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7042" y="27771"/>
                  </a:lnTo>
                  <a:lnTo>
                    <a:pt x="27778" y="92249"/>
                  </a:lnTo>
                  <a:lnTo>
                    <a:pt x="61614" y="16518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3510" y="529732"/>
                  </a:lnTo>
                  <a:lnTo>
                    <a:pt x="369581" y="454384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88897" y="3537204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7042" y="27771"/>
                  </a:lnTo>
                  <a:lnTo>
                    <a:pt x="27778" y="92249"/>
                  </a:lnTo>
                  <a:lnTo>
                    <a:pt x="61614" y="16518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3510" y="529732"/>
                  </a:lnTo>
                  <a:lnTo>
                    <a:pt x="369581" y="454384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FFFFFF">
                <a:alpha val="6823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60704" y="3509009"/>
              <a:ext cx="488950" cy="684530"/>
            </a:xfrm>
            <a:custGeom>
              <a:avLst/>
              <a:gdLst/>
              <a:ahLst/>
              <a:cxnLst/>
              <a:rect l="l" t="t" r="r" b="b"/>
              <a:pathLst>
                <a:path w="488950" h="684529">
                  <a:moveTo>
                    <a:pt x="413766" y="619506"/>
                  </a:moveTo>
                  <a:lnTo>
                    <a:pt x="397573" y="610755"/>
                  </a:lnTo>
                  <a:lnTo>
                    <a:pt x="357606" y="590118"/>
                  </a:lnTo>
                  <a:lnTo>
                    <a:pt x="306768" y="566039"/>
                  </a:lnTo>
                  <a:lnTo>
                    <a:pt x="257937" y="546989"/>
                  </a:lnTo>
                  <a:lnTo>
                    <a:pt x="257937" y="410972"/>
                  </a:lnTo>
                  <a:lnTo>
                    <a:pt x="262686" y="364413"/>
                  </a:lnTo>
                  <a:lnTo>
                    <a:pt x="276098" y="319976"/>
                  </a:lnTo>
                  <a:lnTo>
                    <a:pt x="297688" y="278892"/>
                  </a:lnTo>
                  <a:lnTo>
                    <a:pt x="327025" y="242316"/>
                  </a:lnTo>
                  <a:lnTo>
                    <a:pt x="337756" y="230352"/>
                  </a:lnTo>
                  <a:lnTo>
                    <a:pt x="347853" y="217855"/>
                  </a:lnTo>
                  <a:lnTo>
                    <a:pt x="357276" y="204876"/>
                  </a:lnTo>
                  <a:lnTo>
                    <a:pt x="366014" y="191389"/>
                  </a:lnTo>
                  <a:lnTo>
                    <a:pt x="109740" y="179070"/>
                  </a:lnTo>
                  <a:lnTo>
                    <a:pt x="119938" y="194094"/>
                  </a:lnTo>
                  <a:lnTo>
                    <a:pt x="130810" y="208648"/>
                  </a:lnTo>
                  <a:lnTo>
                    <a:pt x="142341" y="222707"/>
                  </a:lnTo>
                  <a:lnTo>
                    <a:pt x="154520" y="236220"/>
                  </a:lnTo>
                  <a:lnTo>
                    <a:pt x="182689" y="272224"/>
                  </a:lnTo>
                  <a:lnTo>
                    <a:pt x="203352" y="312572"/>
                  </a:lnTo>
                  <a:lnTo>
                    <a:pt x="216014" y="356082"/>
                  </a:lnTo>
                  <a:lnTo>
                    <a:pt x="220218" y="401574"/>
                  </a:lnTo>
                  <a:lnTo>
                    <a:pt x="220218" y="542925"/>
                  </a:lnTo>
                  <a:lnTo>
                    <a:pt x="170586" y="558063"/>
                  </a:lnTo>
                  <a:lnTo>
                    <a:pt x="118046" y="584034"/>
                  </a:lnTo>
                  <a:lnTo>
                    <a:pt x="76390" y="608596"/>
                  </a:lnTo>
                  <a:lnTo>
                    <a:pt x="59436" y="619506"/>
                  </a:lnTo>
                  <a:lnTo>
                    <a:pt x="413766" y="619506"/>
                  </a:lnTo>
                  <a:close/>
                </a:path>
                <a:path w="488950" h="684529">
                  <a:moveTo>
                    <a:pt x="488442" y="656463"/>
                  </a:moveTo>
                  <a:lnTo>
                    <a:pt x="486270" y="645642"/>
                  </a:lnTo>
                  <a:lnTo>
                    <a:pt x="480352" y="636803"/>
                  </a:lnTo>
                  <a:lnTo>
                    <a:pt x="471563" y="630847"/>
                  </a:lnTo>
                  <a:lnTo>
                    <a:pt x="460756" y="628650"/>
                  </a:lnTo>
                  <a:lnTo>
                    <a:pt x="27647" y="628650"/>
                  </a:lnTo>
                  <a:lnTo>
                    <a:pt x="16878" y="630847"/>
                  </a:lnTo>
                  <a:lnTo>
                    <a:pt x="8089" y="636803"/>
                  </a:lnTo>
                  <a:lnTo>
                    <a:pt x="2159" y="645642"/>
                  </a:lnTo>
                  <a:lnTo>
                    <a:pt x="0" y="656463"/>
                  </a:lnTo>
                  <a:lnTo>
                    <a:pt x="2159" y="667296"/>
                  </a:lnTo>
                  <a:lnTo>
                    <a:pt x="8089" y="676135"/>
                  </a:lnTo>
                  <a:lnTo>
                    <a:pt x="16878" y="682091"/>
                  </a:lnTo>
                  <a:lnTo>
                    <a:pt x="27647" y="684276"/>
                  </a:lnTo>
                  <a:lnTo>
                    <a:pt x="460756" y="684276"/>
                  </a:lnTo>
                  <a:lnTo>
                    <a:pt x="471563" y="682091"/>
                  </a:lnTo>
                  <a:lnTo>
                    <a:pt x="480352" y="676135"/>
                  </a:lnTo>
                  <a:lnTo>
                    <a:pt x="486270" y="667296"/>
                  </a:lnTo>
                  <a:lnTo>
                    <a:pt x="488442" y="656463"/>
                  </a:lnTo>
                  <a:close/>
                </a:path>
                <a:path w="488950" h="684529">
                  <a:moveTo>
                    <a:pt x="488442" y="27813"/>
                  </a:moveTo>
                  <a:lnTo>
                    <a:pt x="486270" y="16992"/>
                  </a:lnTo>
                  <a:lnTo>
                    <a:pt x="480352" y="8153"/>
                  </a:lnTo>
                  <a:lnTo>
                    <a:pt x="471563" y="2197"/>
                  </a:lnTo>
                  <a:lnTo>
                    <a:pt x="460756" y="0"/>
                  </a:lnTo>
                  <a:lnTo>
                    <a:pt x="27647" y="0"/>
                  </a:lnTo>
                  <a:lnTo>
                    <a:pt x="16878" y="2197"/>
                  </a:lnTo>
                  <a:lnTo>
                    <a:pt x="8089" y="8153"/>
                  </a:lnTo>
                  <a:lnTo>
                    <a:pt x="2159" y="16992"/>
                  </a:lnTo>
                  <a:lnTo>
                    <a:pt x="0" y="27813"/>
                  </a:lnTo>
                  <a:lnTo>
                    <a:pt x="2159" y="38646"/>
                  </a:lnTo>
                  <a:lnTo>
                    <a:pt x="8089" y="47485"/>
                  </a:lnTo>
                  <a:lnTo>
                    <a:pt x="16878" y="53441"/>
                  </a:lnTo>
                  <a:lnTo>
                    <a:pt x="27647" y="55626"/>
                  </a:lnTo>
                  <a:lnTo>
                    <a:pt x="460756" y="55626"/>
                  </a:lnTo>
                  <a:lnTo>
                    <a:pt x="471563" y="53441"/>
                  </a:lnTo>
                  <a:lnTo>
                    <a:pt x="480352" y="47485"/>
                  </a:lnTo>
                  <a:lnTo>
                    <a:pt x="486270" y="38646"/>
                  </a:lnTo>
                  <a:lnTo>
                    <a:pt x="488442" y="27813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120139" y="3688080"/>
              <a:ext cx="354330" cy="440690"/>
            </a:xfrm>
            <a:custGeom>
              <a:avLst/>
              <a:gdLst/>
              <a:ahLst/>
              <a:cxnLst/>
              <a:rect l="l" t="t" r="r" b="b"/>
              <a:pathLst>
                <a:path w="354330" h="440689">
                  <a:moveTo>
                    <a:pt x="50304" y="0"/>
                  </a:moveTo>
                  <a:lnTo>
                    <a:pt x="60505" y="15019"/>
                  </a:lnTo>
                  <a:lnTo>
                    <a:pt x="71380" y="29575"/>
                  </a:lnTo>
                  <a:lnTo>
                    <a:pt x="82912" y="43630"/>
                  </a:lnTo>
                  <a:lnTo>
                    <a:pt x="95084" y="57150"/>
                  </a:lnTo>
                  <a:lnTo>
                    <a:pt x="123264" y="93148"/>
                  </a:lnTo>
                  <a:lnTo>
                    <a:pt x="143921" y="133492"/>
                  </a:lnTo>
                  <a:lnTo>
                    <a:pt x="156583" y="177004"/>
                  </a:lnTo>
                  <a:lnTo>
                    <a:pt x="160781" y="222504"/>
                  </a:lnTo>
                  <a:lnTo>
                    <a:pt x="160781" y="363855"/>
                  </a:lnTo>
                  <a:lnTo>
                    <a:pt x="111158" y="378981"/>
                  </a:lnTo>
                  <a:lnTo>
                    <a:pt x="58612" y="404955"/>
                  </a:lnTo>
                  <a:lnTo>
                    <a:pt x="16955" y="429523"/>
                  </a:lnTo>
                  <a:lnTo>
                    <a:pt x="0" y="440436"/>
                  </a:lnTo>
                  <a:lnTo>
                    <a:pt x="354329" y="440436"/>
                  </a:lnTo>
                  <a:lnTo>
                    <a:pt x="338143" y="431676"/>
                  </a:lnTo>
                  <a:lnTo>
                    <a:pt x="298180" y="411035"/>
                  </a:lnTo>
                  <a:lnTo>
                    <a:pt x="247334" y="386965"/>
                  </a:lnTo>
                  <a:lnTo>
                    <a:pt x="198500" y="367919"/>
                  </a:lnTo>
                  <a:lnTo>
                    <a:pt x="198500" y="231902"/>
                  </a:lnTo>
                  <a:lnTo>
                    <a:pt x="203259" y="185332"/>
                  </a:lnTo>
                  <a:lnTo>
                    <a:pt x="216662" y="140906"/>
                  </a:lnTo>
                  <a:lnTo>
                    <a:pt x="238255" y="99814"/>
                  </a:lnTo>
                  <a:lnTo>
                    <a:pt x="267588" y="63246"/>
                  </a:lnTo>
                  <a:lnTo>
                    <a:pt x="278324" y="51270"/>
                  </a:lnTo>
                  <a:lnTo>
                    <a:pt x="288416" y="38782"/>
                  </a:lnTo>
                  <a:lnTo>
                    <a:pt x="297842" y="25794"/>
                  </a:lnTo>
                  <a:lnTo>
                    <a:pt x="306578" y="12319"/>
                  </a:lnTo>
                  <a:lnTo>
                    <a:pt x="50304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2313623"/>
              <a:ext cx="932180" cy="3044190"/>
            </a:xfrm>
            <a:custGeom>
              <a:avLst/>
              <a:gdLst/>
              <a:ahLst/>
              <a:cxnLst/>
              <a:rect l="l" t="t" r="r" b="b"/>
              <a:pathLst>
                <a:path w="932180" h="3044190">
                  <a:moveTo>
                    <a:pt x="0" y="0"/>
                  </a:moveTo>
                  <a:lnTo>
                    <a:pt x="0" y="3043833"/>
                  </a:lnTo>
                  <a:lnTo>
                    <a:pt x="14924" y="3040000"/>
                  </a:lnTo>
                  <a:lnTo>
                    <a:pt x="53954" y="3028065"/>
                  </a:lnTo>
                  <a:lnTo>
                    <a:pt x="92470" y="3014376"/>
                  </a:lnTo>
                  <a:lnTo>
                    <a:pt x="130447" y="2998966"/>
                  </a:lnTo>
                  <a:lnTo>
                    <a:pt x="167862" y="2981869"/>
                  </a:lnTo>
                  <a:lnTo>
                    <a:pt x="204689" y="2963117"/>
                  </a:lnTo>
                  <a:lnTo>
                    <a:pt x="240903" y="2942744"/>
                  </a:lnTo>
                  <a:lnTo>
                    <a:pt x="276481" y="2920783"/>
                  </a:lnTo>
                  <a:lnTo>
                    <a:pt x="311397" y="2897267"/>
                  </a:lnTo>
                  <a:lnTo>
                    <a:pt x="345627" y="2872229"/>
                  </a:lnTo>
                  <a:lnTo>
                    <a:pt x="379146" y="2845702"/>
                  </a:lnTo>
                  <a:lnTo>
                    <a:pt x="411930" y="2817719"/>
                  </a:lnTo>
                  <a:lnTo>
                    <a:pt x="443953" y="2788314"/>
                  </a:lnTo>
                  <a:lnTo>
                    <a:pt x="475191" y="2757520"/>
                  </a:lnTo>
                  <a:lnTo>
                    <a:pt x="505620" y="2725369"/>
                  </a:lnTo>
                  <a:lnTo>
                    <a:pt x="535215" y="2691895"/>
                  </a:lnTo>
                  <a:lnTo>
                    <a:pt x="563952" y="2657131"/>
                  </a:lnTo>
                  <a:lnTo>
                    <a:pt x="591804" y="2621110"/>
                  </a:lnTo>
                  <a:lnTo>
                    <a:pt x="618749" y="2583866"/>
                  </a:lnTo>
                  <a:lnTo>
                    <a:pt x="644761" y="2545431"/>
                  </a:lnTo>
                  <a:lnTo>
                    <a:pt x="669816" y="2505838"/>
                  </a:lnTo>
                  <a:lnTo>
                    <a:pt x="693889" y="2465120"/>
                  </a:lnTo>
                  <a:lnTo>
                    <a:pt x="716955" y="2423312"/>
                  </a:lnTo>
                  <a:lnTo>
                    <a:pt x="738990" y="2380445"/>
                  </a:lnTo>
                  <a:lnTo>
                    <a:pt x="759969" y="2336553"/>
                  </a:lnTo>
                  <a:lnTo>
                    <a:pt x="779868" y="2291669"/>
                  </a:lnTo>
                  <a:lnTo>
                    <a:pt x="798661" y="2245827"/>
                  </a:lnTo>
                  <a:lnTo>
                    <a:pt x="816325" y="2199058"/>
                  </a:lnTo>
                  <a:lnTo>
                    <a:pt x="832834" y="2151397"/>
                  </a:lnTo>
                  <a:lnTo>
                    <a:pt x="848164" y="2102877"/>
                  </a:lnTo>
                  <a:lnTo>
                    <a:pt x="862290" y="2053530"/>
                  </a:lnTo>
                  <a:lnTo>
                    <a:pt x="875188" y="2003391"/>
                  </a:lnTo>
                  <a:lnTo>
                    <a:pt x="886833" y="1952491"/>
                  </a:lnTo>
                  <a:lnTo>
                    <a:pt x="897200" y="1900864"/>
                  </a:lnTo>
                  <a:lnTo>
                    <a:pt x="906265" y="1848543"/>
                  </a:lnTo>
                  <a:lnTo>
                    <a:pt x="914003" y="1795561"/>
                  </a:lnTo>
                  <a:lnTo>
                    <a:pt x="920389" y="1741952"/>
                  </a:lnTo>
                  <a:lnTo>
                    <a:pt x="925399" y="1687749"/>
                  </a:lnTo>
                  <a:lnTo>
                    <a:pt x="929008" y="1632984"/>
                  </a:lnTo>
                  <a:lnTo>
                    <a:pt x="931191" y="1577691"/>
                  </a:lnTo>
                  <a:lnTo>
                    <a:pt x="931925" y="1521903"/>
                  </a:lnTo>
                  <a:lnTo>
                    <a:pt x="931196" y="1466272"/>
                  </a:lnTo>
                  <a:lnTo>
                    <a:pt x="929025" y="1411134"/>
                  </a:lnTo>
                  <a:lnTo>
                    <a:pt x="925436" y="1356521"/>
                  </a:lnTo>
                  <a:lnTo>
                    <a:pt x="920455" y="1302467"/>
                  </a:lnTo>
                  <a:lnTo>
                    <a:pt x="914105" y="1249004"/>
                  </a:lnTo>
                  <a:lnTo>
                    <a:pt x="906411" y="1196164"/>
                  </a:lnTo>
                  <a:lnTo>
                    <a:pt x="897397" y="1143982"/>
                  </a:lnTo>
                  <a:lnTo>
                    <a:pt x="887088" y="1092489"/>
                  </a:lnTo>
                  <a:lnTo>
                    <a:pt x="875507" y="1041718"/>
                  </a:lnTo>
                  <a:lnTo>
                    <a:pt x="862681" y="991702"/>
                  </a:lnTo>
                  <a:lnTo>
                    <a:pt x="848633" y="942475"/>
                  </a:lnTo>
                  <a:lnTo>
                    <a:pt x="833387" y="894068"/>
                  </a:lnTo>
                  <a:lnTo>
                    <a:pt x="816967" y="846514"/>
                  </a:lnTo>
                  <a:lnTo>
                    <a:pt x="799400" y="799848"/>
                  </a:lnTo>
                  <a:lnTo>
                    <a:pt x="780707" y="754100"/>
                  </a:lnTo>
                  <a:lnTo>
                    <a:pt x="760915" y="709304"/>
                  </a:lnTo>
                  <a:lnTo>
                    <a:pt x="740048" y="665493"/>
                  </a:lnTo>
                  <a:lnTo>
                    <a:pt x="718130" y="622700"/>
                  </a:lnTo>
                  <a:lnTo>
                    <a:pt x="695185" y="580957"/>
                  </a:lnTo>
                  <a:lnTo>
                    <a:pt x="671238" y="540298"/>
                  </a:lnTo>
                  <a:lnTo>
                    <a:pt x="646313" y="500754"/>
                  </a:lnTo>
                  <a:lnTo>
                    <a:pt x="620435" y="462360"/>
                  </a:lnTo>
                  <a:lnTo>
                    <a:pt x="593628" y="425147"/>
                  </a:lnTo>
                  <a:lnTo>
                    <a:pt x="565917" y="389148"/>
                  </a:lnTo>
                  <a:lnTo>
                    <a:pt x="537326" y="354397"/>
                  </a:lnTo>
                  <a:lnTo>
                    <a:pt x="507879" y="320926"/>
                  </a:lnTo>
                  <a:lnTo>
                    <a:pt x="477602" y="288768"/>
                  </a:lnTo>
                  <a:lnTo>
                    <a:pt x="446517" y="257955"/>
                  </a:lnTo>
                  <a:lnTo>
                    <a:pt x="414651" y="228521"/>
                  </a:lnTo>
                  <a:lnTo>
                    <a:pt x="382026" y="200499"/>
                  </a:lnTo>
                  <a:lnTo>
                    <a:pt x="348668" y="173920"/>
                  </a:lnTo>
                  <a:lnTo>
                    <a:pt x="314602" y="148819"/>
                  </a:lnTo>
                  <a:lnTo>
                    <a:pt x="279850" y="125227"/>
                  </a:lnTo>
                  <a:lnTo>
                    <a:pt x="244439" y="103178"/>
                  </a:lnTo>
                  <a:lnTo>
                    <a:pt x="208392" y="82704"/>
                  </a:lnTo>
                  <a:lnTo>
                    <a:pt x="171734" y="63838"/>
                  </a:lnTo>
                  <a:lnTo>
                    <a:pt x="134489" y="46614"/>
                  </a:lnTo>
                  <a:lnTo>
                    <a:pt x="96682" y="31063"/>
                  </a:lnTo>
                  <a:lnTo>
                    <a:pt x="58337" y="17219"/>
                  </a:lnTo>
                  <a:lnTo>
                    <a:pt x="19478" y="5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666481" y="2243327"/>
            <a:ext cx="3187065" cy="1053465"/>
          </a:xfrm>
          <a:prstGeom prst="rect">
            <a:avLst/>
          </a:prstGeom>
          <a:solidFill>
            <a:srgbClr val="EBF7CC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101600">
              <a:lnSpc>
                <a:spcPts val="1675"/>
              </a:lnSpc>
            </a:pP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spc="42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visitasi</a:t>
            </a:r>
            <a:r>
              <a:rPr dirty="0" sz="1600" spc="76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dilakukan</a:t>
            </a:r>
            <a:r>
              <a:rPr dirty="0" sz="1600" spc="78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oleh</a:t>
            </a:r>
            <a:endParaRPr sz="1600">
              <a:latin typeface="Calibri"/>
              <a:cs typeface="Calibri"/>
            </a:endParaRPr>
          </a:p>
          <a:p>
            <a:pPr algn="just" marL="101600" marR="167005">
              <a:lnSpc>
                <a:spcPct val="100000"/>
              </a:lnSpc>
            </a:pPr>
            <a:r>
              <a:rPr dirty="0" sz="1600" spc="-5" i="1">
                <a:latin typeface="Calibri"/>
                <a:cs typeface="Calibri"/>
              </a:rPr>
              <a:t>Tim Penilai </a:t>
            </a:r>
            <a:r>
              <a:rPr dirty="0" sz="1600" i="1">
                <a:latin typeface="Calibri"/>
                <a:cs typeface="Calibri"/>
              </a:rPr>
              <a:t>Badan </a:t>
            </a:r>
            <a:r>
              <a:rPr dirty="0" sz="1600" spc="-5" i="1">
                <a:latin typeface="Calibri"/>
                <a:cs typeface="Calibri"/>
              </a:rPr>
              <a:t>apabila Instansi </a:t>
            </a:r>
            <a:r>
              <a:rPr dirty="0" sz="1600" i="1">
                <a:latin typeface="Calibri"/>
                <a:cs typeface="Calibri"/>
              </a:rPr>
              <a:t> Pusat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Pemerintah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Daerah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menjadi</a:t>
            </a:r>
            <a:r>
              <a:rPr dirty="0" sz="1600" spc="-1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lokus penilaian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visitasi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2282" y="4447032"/>
            <a:ext cx="3312160" cy="55435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2573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99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Mengikuti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3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Interviu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2282" y="5001005"/>
            <a:ext cx="3312160" cy="1085850"/>
          </a:xfrm>
          <a:prstGeom prst="rect">
            <a:avLst/>
          </a:prstGeom>
          <a:solidFill>
            <a:srgbClr val="EBF7CC"/>
          </a:solidFill>
        </p:spPr>
        <p:txBody>
          <a:bodyPr wrap="square" lIns="0" tIns="16510" rIns="0" bIns="0" rtlCol="0" vert="horz">
            <a:spAutoFit/>
          </a:bodyPr>
          <a:lstStyle/>
          <a:p>
            <a:pPr algn="just" marL="106680" marR="82550">
              <a:lnSpc>
                <a:spcPct val="100000"/>
              </a:lnSpc>
              <a:spcBef>
                <a:spcPts val="130"/>
              </a:spcBef>
            </a:pPr>
            <a:r>
              <a:rPr dirty="0" sz="1600" spc="-5" i="1">
                <a:latin typeface="Calibri"/>
                <a:cs typeface="Calibri"/>
              </a:rPr>
              <a:t>Tim Penilai Internal dapat </a:t>
            </a:r>
            <a:r>
              <a:rPr dirty="0" sz="1600" spc="-10" i="1">
                <a:latin typeface="Calibri"/>
                <a:cs typeface="Calibri"/>
              </a:rPr>
              <a:t>didampingi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oleh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Responden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untuk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memberikan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klarifikasi serta melengkapi data dan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bukti pendukung.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209" y="267461"/>
            <a:ext cx="623316" cy="623316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52359" y="4815078"/>
            <a:ext cx="4323080" cy="1731645"/>
          </a:xfrm>
          <a:custGeom>
            <a:avLst/>
            <a:gdLst/>
            <a:ahLst/>
            <a:cxnLst/>
            <a:rect l="l" t="t" r="r" b="b"/>
            <a:pathLst>
              <a:path w="4323080" h="1731645">
                <a:moveTo>
                  <a:pt x="4322826" y="0"/>
                </a:moveTo>
                <a:lnTo>
                  <a:pt x="0" y="0"/>
                </a:lnTo>
                <a:lnTo>
                  <a:pt x="0" y="1731264"/>
                </a:lnTo>
                <a:lnTo>
                  <a:pt x="4322826" y="1731264"/>
                </a:lnTo>
                <a:lnTo>
                  <a:pt x="4322826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19732" y="267461"/>
            <a:ext cx="70973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15"/>
              <a:t>TA</a:t>
            </a:r>
            <a:r>
              <a:rPr dirty="0" sz="3600" spc="365"/>
              <a:t>H</a:t>
            </a:r>
            <a:r>
              <a:rPr dirty="0" sz="3600" spc="515"/>
              <a:t>AP</a:t>
            </a:r>
            <a:r>
              <a:rPr dirty="0" sz="3600" spc="-375"/>
              <a:t> </a:t>
            </a:r>
            <a:r>
              <a:rPr dirty="0" sz="3600" spc="415"/>
              <a:t>PEL</a:t>
            </a:r>
            <a:r>
              <a:rPr dirty="0" sz="3600" spc="470"/>
              <a:t>A</a:t>
            </a:r>
            <a:r>
              <a:rPr dirty="0" sz="3600" spc="440"/>
              <a:t>KSANA</a:t>
            </a:r>
            <a:r>
              <a:rPr dirty="0" sz="3600" spc="445"/>
              <a:t>A</a:t>
            </a:r>
            <a:r>
              <a:rPr dirty="0" sz="3600" spc="320"/>
              <a:t>N</a:t>
            </a:r>
            <a:r>
              <a:rPr dirty="0" sz="3600" spc="-380"/>
              <a:t> </a:t>
            </a:r>
            <a:r>
              <a:rPr dirty="0" sz="3600" spc="409"/>
              <a:t>BAD</a:t>
            </a:r>
            <a:r>
              <a:rPr dirty="0" sz="3600" spc="405"/>
              <a:t>A</a:t>
            </a:r>
            <a:r>
              <a:rPr dirty="0" sz="3600" spc="320"/>
              <a:t>N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0" y="2202942"/>
            <a:ext cx="11515090" cy="3335654"/>
            <a:chOff x="0" y="2202942"/>
            <a:chExt cx="11515090" cy="3335654"/>
          </a:xfrm>
        </p:grpSpPr>
        <p:sp>
          <p:nvSpPr>
            <p:cNvPr id="12" name="object 12"/>
            <p:cNvSpPr/>
            <p:nvPr/>
          </p:nvSpPr>
          <p:spPr>
            <a:xfrm>
              <a:off x="0" y="2202942"/>
              <a:ext cx="1673860" cy="3335654"/>
            </a:xfrm>
            <a:custGeom>
              <a:avLst/>
              <a:gdLst/>
              <a:ahLst/>
              <a:cxnLst/>
              <a:rect l="l" t="t" r="r" b="b"/>
              <a:pathLst>
                <a:path w="1673860" h="3335654">
                  <a:moveTo>
                    <a:pt x="5749" y="0"/>
                  </a:moveTo>
                  <a:lnTo>
                    <a:pt x="0" y="254"/>
                  </a:lnTo>
                  <a:lnTo>
                    <a:pt x="0" y="3335020"/>
                  </a:lnTo>
                  <a:lnTo>
                    <a:pt x="5728" y="3335274"/>
                  </a:lnTo>
                  <a:lnTo>
                    <a:pt x="176250" y="3326638"/>
                  </a:lnTo>
                  <a:lnTo>
                    <a:pt x="223648" y="3321143"/>
                  </a:lnTo>
                  <a:lnTo>
                    <a:pt x="270632" y="3314332"/>
                  </a:lnTo>
                  <a:lnTo>
                    <a:pt x="317184" y="3306225"/>
                  </a:lnTo>
                  <a:lnTo>
                    <a:pt x="363285" y="3296840"/>
                  </a:lnTo>
                  <a:lnTo>
                    <a:pt x="408915" y="3286196"/>
                  </a:lnTo>
                  <a:lnTo>
                    <a:pt x="454055" y="3274313"/>
                  </a:lnTo>
                  <a:lnTo>
                    <a:pt x="498687" y="3261209"/>
                  </a:lnTo>
                  <a:lnTo>
                    <a:pt x="542791" y="3246904"/>
                  </a:lnTo>
                  <a:lnTo>
                    <a:pt x="586348" y="3231416"/>
                  </a:lnTo>
                  <a:lnTo>
                    <a:pt x="629340" y="3214764"/>
                  </a:lnTo>
                  <a:lnTo>
                    <a:pt x="671748" y="3196968"/>
                  </a:lnTo>
                  <a:lnTo>
                    <a:pt x="713552" y="3178046"/>
                  </a:lnTo>
                  <a:lnTo>
                    <a:pt x="754733" y="3158018"/>
                  </a:lnTo>
                  <a:lnTo>
                    <a:pt x="795273" y="3136902"/>
                  </a:lnTo>
                  <a:lnTo>
                    <a:pt x="835152" y="3114717"/>
                  </a:lnTo>
                  <a:lnTo>
                    <a:pt x="874352" y="3091483"/>
                  </a:lnTo>
                  <a:lnTo>
                    <a:pt x="912853" y="3067218"/>
                  </a:lnTo>
                  <a:lnTo>
                    <a:pt x="950637" y="3041942"/>
                  </a:lnTo>
                  <a:lnTo>
                    <a:pt x="987684" y="3015673"/>
                  </a:lnTo>
                  <a:lnTo>
                    <a:pt x="1023975" y="2988430"/>
                  </a:lnTo>
                  <a:lnTo>
                    <a:pt x="1059492" y="2960233"/>
                  </a:lnTo>
                  <a:lnTo>
                    <a:pt x="1094215" y="2931100"/>
                  </a:lnTo>
                  <a:lnTo>
                    <a:pt x="1128126" y="2901051"/>
                  </a:lnTo>
                  <a:lnTo>
                    <a:pt x="1161205" y="2870104"/>
                  </a:lnTo>
                  <a:lnTo>
                    <a:pt x="1193434" y="2838279"/>
                  </a:lnTo>
                  <a:lnTo>
                    <a:pt x="1224793" y="2805594"/>
                  </a:lnTo>
                  <a:lnTo>
                    <a:pt x="1255263" y="2772069"/>
                  </a:lnTo>
                  <a:lnTo>
                    <a:pt x="1284826" y="2737722"/>
                  </a:lnTo>
                  <a:lnTo>
                    <a:pt x="1313462" y="2702572"/>
                  </a:lnTo>
                  <a:lnTo>
                    <a:pt x="1341153" y="2666639"/>
                  </a:lnTo>
                  <a:lnTo>
                    <a:pt x="1367879" y="2629942"/>
                  </a:lnTo>
                  <a:lnTo>
                    <a:pt x="1393621" y="2592499"/>
                  </a:lnTo>
                  <a:lnTo>
                    <a:pt x="1418361" y="2554329"/>
                  </a:lnTo>
                  <a:lnTo>
                    <a:pt x="1442080" y="2515452"/>
                  </a:lnTo>
                  <a:lnTo>
                    <a:pt x="1464757" y="2475887"/>
                  </a:lnTo>
                  <a:lnTo>
                    <a:pt x="1486375" y="2435651"/>
                  </a:lnTo>
                  <a:lnTo>
                    <a:pt x="1506915" y="2394766"/>
                  </a:lnTo>
                  <a:lnTo>
                    <a:pt x="1526357" y="2353249"/>
                  </a:lnTo>
                  <a:lnTo>
                    <a:pt x="1544682" y="2311119"/>
                  </a:lnTo>
                  <a:lnTo>
                    <a:pt x="1561872" y="2268396"/>
                  </a:lnTo>
                  <a:lnTo>
                    <a:pt x="1577907" y="2225099"/>
                  </a:lnTo>
                  <a:lnTo>
                    <a:pt x="1592768" y="2181246"/>
                  </a:lnTo>
                  <a:lnTo>
                    <a:pt x="1606437" y="2136856"/>
                  </a:lnTo>
                  <a:lnTo>
                    <a:pt x="1618894" y="2091949"/>
                  </a:lnTo>
                  <a:lnTo>
                    <a:pt x="1630121" y="2046544"/>
                  </a:lnTo>
                  <a:lnTo>
                    <a:pt x="1640098" y="2000659"/>
                  </a:lnTo>
                  <a:lnTo>
                    <a:pt x="1648806" y="1954314"/>
                  </a:lnTo>
                  <a:lnTo>
                    <a:pt x="1656227" y="1907527"/>
                  </a:lnTo>
                  <a:lnTo>
                    <a:pt x="1662341" y="1860318"/>
                  </a:lnTo>
                  <a:lnTo>
                    <a:pt x="1667130" y="1812705"/>
                  </a:lnTo>
                  <a:lnTo>
                    <a:pt x="1670574" y="1764708"/>
                  </a:lnTo>
                  <a:lnTo>
                    <a:pt x="1672654" y="1716345"/>
                  </a:lnTo>
                  <a:lnTo>
                    <a:pt x="1673352" y="1667637"/>
                  </a:lnTo>
                  <a:lnTo>
                    <a:pt x="1672665" y="1619327"/>
                  </a:lnTo>
                  <a:lnTo>
                    <a:pt x="1670619" y="1571357"/>
                  </a:lnTo>
                  <a:lnTo>
                    <a:pt x="1667230" y="1523747"/>
                  </a:lnTo>
                  <a:lnTo>
                    <a:pt x="1662519" y="1476515"/>
                  </a:lnTo>
                  <a:lnTo>
                    <a:pt x="1656503" y="1429678"/>
                  </a:lnTo>
                  <a:lnTo>
                    <a:pt x="1649201" y="1383257"/>
                  </a:lnTo>
                  <a:lnTo>
                    <a:pt x="1640631" y="1337268"/>
                  </a:lnTo>
                  <a:lnTo>
                    <a:pt x="1630813" y="1291732"/>
                  </a:lnTo>
                  <a:lnTo>
                    <a:pt x="1619764" y="1246666"/>
                  </a:lnTo>
                  <a:lnTo>
                    <a:pt x="1607503" y="1202088"/>
                  </a:lnTo>
                  <a:lnTo>
                    <a:pt x="1594048" y="1158018"/>
                  </a:lnTo>
                  <a:lnTo>
                    <a:pt x="1579419" y="1114474"/>
                  </a:lnTo>
                  <a:lnTo>
                    <a:pt x="1563633" y="1071475"/>
                  </a:lnTo>
                  <a:lnTo>
                    <a:pt x="1546710" y="1029039"/>
                  </a:lnTo>
                  <a:lnTo>
                    <a:pt x="1528667" y="987184"/>
                  </a:lnTo>
                  <a:lnTo>
                    <a:pt x="1509524" y="945929"/>
                  </a:lnTo>
                  <a:lnTo>
                    <a:pt x="1489299" y="905293"/>
                  </a:lnTo>
                  <a:lnTo>
                    <a:pt x="1468010" y="865294"/>
                  </a:lnTo>
                  <a:lnTo>
                    <a:pt x="1445676" y="825951"/>
                  </a:lnTo>
                  <a:lnTo>
                    <a:pt x="1422315" y="787282"/>
                  </a:lnTo>
                  <a:lnTo>
                    <a:pt x="1397946" y="749306"/>
                  </a:lnTo>
                  <a:lnTo>
                    <a:pt x="1372588" y="712042"/>
                  </a:lnTo>
                  <a:lnTo>
                    <a:pt x="1346259" y="675507"/>
                  </a:lnTo>
                  <a:lnTo>
                    <a:pt x="1318978" y="639721"/>
                  </a:lnTo>
                  <a:lnTo>
                    <a:pt x="1290763" y="604701"/>
                  </a:lnTo>
                  <a:lnTo>
                    <a:pt x="1261632" y="570468"/>
                  </a:lnTo>
                  <a:lnTo>
                    <a:pt x="1231605" y="537038"/>
                  </a:lnTo>
                  <a:lnTo>
                    <a:pt x="1200700" y="504431"/>
                  </a:lnTo>
                  <a:lnTo>
                    <a:pt x="1168934" y="472665"/>
                  </a:lnTo>
                  <a:lnTo>
                    <a:pt x="1136328" y="441759"/>
                  </a:lnTo>
                  <a:lnTo>
                    <a:pt x="1102899" y="411731"/>
                  </a:lnTo>
                  <a:lnTo>
                    <a:pt x="1068666" y="382599"/>
                  </a:lnTo>
                  <a:lnTo>
                    <a:pt x="1033648" y="354383"/>
                  </a:lnTo>
                  <a:lnTo>
                    <a:pt x="997862" y="327101"/>
                  </a:lnTo>
                  <a:lnTo>
                    <a:pt x="961328" y="300772"/>
                  </a:lnTo>
                  <a:lnTo>
                    <a:pt x="924065" y="275413"/>
                  </a:lnTo>
                  <a:lnTo>
                    <a:pt x="886089" y="251044"/>
                  </a:lnTo>
                  <a:lnTo>
                    <a:pt x="847421" y="227682"/>
                  </a:lnTo>
                  <a:lnTo>
                    <a:pt x="808079" y="205348"/>
                  </a:lnTo>
                  <a:lnTo>
                    <a:pt x="768081" y="184058"/>
                  </a:lnTo>
                  <a:lnTo>
                    <a:pt x="727446" y="163832"/>
                  </a:lnTo>
                  <a:lnTo>
                    <a:pt x="686192" y="144688"/>
                  </a:lnTo>
                  <a:lnTo>
                    <a:pt x="644338" y="126645"/>
                  </a:lnTo>
                  <a:lnTo>
                    <a:pt x="601902" y="109721"/>
                  </a:lnTo>
                  <a:lnTo>
                    <a:pt x="558903" y="93935"/>
                  </a:lnTo>
                  <a:lnTo>
                    <a:pt x="515360" y="79305"/>
                  </a:lnTo>
                  <a:lnTo>
                    <a:pt x="471291" y="65851"/>
                  </a:lnTo>
                  <a:lnTo>
                    <a:pt x="426714" y="53589"/>
                  </a:lnTo>
                  <a:lnTo>
                    <a:pt x="381649" y="42540"/>
                  </a:lnTo>
                  <a:lnTo>
                    <a:pt x="336113" y="32721"/>
                  </a:lnTo>
                  <a:lnTo>
                    <a:pt x="290125" y="24151"/>
                  </a:lnTo>
                  <a:lnTo>
                    <a:pt x="243704" y="16849"/>
                  </a:lnTo>
                  <a:lnTo>
                    <a:pt x="196868" y="10832"/>
                  </a:lnTo>
                  <a:lnTo>
                    <a:pt x="149636" y="6121"/>
                  </a:lnTo>
                  <a:lnTo>
                    <a:pt x="102027" y="2732"/>
                  </a:lnTo>
                  <a:lnTo>
                    <a:pt x="54058" y="686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777" y="3767328"/>
              <a:ext cx="9862185" cy="205740"/>
            </a:xfrm>
            <a:custGeom>
              <a:avLst/>
              <a:gdLst/>
              <a:ahLst/>
              <a:cxnLst/>
              <a:rect l="l" t="t" r="r" b="b"/>
              <a:pathLst>
                <a:path w="9862185" h="205739">
                  <a:moveTo>
                    <a:pt x="9656064" y="0"/>
                  </a:moveTo>
                  <a:lnTo>
                    <a:pt x="9738360" y="102870"/>
                  </a:lnTo>
                  <a:lnTo>
                    <a:pt x="9656064" y="205740"/>
                  </a:lnTo>
                  <a:lnTo>
                    <a:pt x="9820656" y="123444"/>
                  </a:lnTo>
                  <a:lnTo>
                    <a:pt x="9738360" y="123444"/>
                  </a:lnTo>
                  <a:lnTo>
                    <a:pt x="9746396" y="121818"/>
                  </a:lnTo>
                  <a:lnTo>
                    <a:pt x="9752933" y="117395"/>
                  </a:lnTo>
                  <a:lnTo>
                    <a:pt x="9757326" y="110853"/>
                  </a:lnTo>
                  <a:lnTo>
                    <a:pt x="9758934" y="102870"/>
                  </a:lnTo>
                  <a:lnTo>
                    <a:pt x="9757326" y="94886"/>
                  </a:lnTo>
                  <a:lnTo>
                    <a:pt x="9752933" y="88344"/>
                  </a:lnTo>
                  <a:lnTo>
                    <a:pt x="9746396" y="83921"/>
                  </a:lnTo>
                  <a:lnTo>
                    <a:pt x="9738360" y="82296"/>
                  </a:lnTo>
                  <a:lnTo>
                    <a:pt x="9820656" y="82296"/>
                  </a:lnTo>
                  <a:lnTo>
                    <a:pt x="9656064" y="0"/>
                  </a:lnTo>
                  <a:close/>
                </a:path>
                <a:path w="9862185" h="205739">
                  <a:moveTo>
                    <a:pt x="9721900" y="82296"/>
                  </a:moveTo>
                  <a:lnTo>
                    <a:pt x="20574" y="82296"/>
                  </a:lnTo>
                  <a:lnTo>
                    <a:pt x="12590" y="83921"/>
                  </a:lnTo>
                  <a:lnTo>
                    <a:pt x="6048" y="88344"/>
                  </a:lnTo>
                  <a:lnTo>
                    <a:pt x="1625" y="94886"/>
                  </a:lnTo>
                  <a:lnTo>
                    <a:pt x="0" y="102870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4"/>
                  </a:lnTo>
                  <a:lnTo>
                    <a:pt x="9721900" y="123444"/>
                  </a:lnTo>
                  <a:lnTo>
                    <a:pt x="9738360" y="102870"/>
                  </a:lnTo>
                  <a:lnTo>
                    <a:pt x="9721900" y="82296"/>
                  </a:lnTo>
                  <a:close/>
                </a:path>
                <a:path w="9862185" h="205739">
                  <a:moveTo>
                    <a:pt x="9820656" y="82296"/>
                  </a:moveTo>
                  <a:lnTo>
                    <a:pt x="9738360" y="82296"/>
                  </a:lnTo>
                  <a:lnTo>
                    <a:pt x="9746396" y="83921"/>
                  </a:lnTo>
                  <a:lnTo>
                    <a:pt x="9752933" y="88344"/>
                  </a:lnTo>
                  <a:lnTo>
                    <a:pt x="9757326" y="94886"/>
                  </a:lnTo>
                  <a:lnTo>
                    <a:pt x="9758934" y="102870"/>
                  </a:lnTo>
                  <a:lnTo>
                    <a:pt x="9757326" y="110853"/>
                  </a:lnTo>
                  <a:lnTo>
                    <a:pt x="9752933" y="117395"/>
                  </a:lnTo>
                  <a:lnTo>
                    <a:pt x="9746396" y="121818"/>
                  </a:lnTo>
                  <a:lnTo>
                    <a:pt x="9738360" y="123444"/>
                  </a:lnTo>
                  <a:lnTo>
                    <a:pt x="9820656" y="123444"/>
                  </a:lnTo>
                  <a:lnTo>
                    <a:pt x="9861804" y="102870"/>
                  </a:lnTo>
                  <a:lnTo>
                    <a:pt x="9820656" y="82296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14877" y="3744468"/>
              <a:ext cx="217170" cy="25222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45202" y="3744468"/>
              <a:ext cx="217170" cy="2522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1745" y="3670554"/>
              <a:ext cx="217170" cy="25222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677923" y="1819655"/>
            <a:ext cx="3366770" cy="483234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18110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93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Melakukan</a:t>
            </a:r>
            <a:r>
              <a:rPr dirty="0" sz="1800" spc="-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Dokumen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0703" y="3355466"/>
            <a:ext cx="10714990" cy="1680845"/>
            <a:chOff x="1060703" y="3355466"/>
            <a:chExt cx="10714990" cy="1680845"/>
          </a:xfrm>
        </p:grpSpPr>
        <p:sp>
          <p:nvSpPr>
            <p:cNvPr id="19" name="object 19"/>
            <p:cNvSpPr/>
            <p:nvPr/>
          </p:nvSpPr>
          <p:spPr>
            <a:xfrm>
              <a:off x="3285363" y="3355466"/>
              <a:ext cx="3973829" cy="957580"/>
            </a:xfrm>
            <a:custGeom>
              <a:avLst/>
              <a:gdLst/>
              <a:ahLst/>
              <a:cxnLst/>
              <a:rect l="l" t="t" r="r" b="b"/>
              <a:pathLst>
                <a:path w="3973829" h="957579">
                  <a:moveTo>
                    <a:pt x="76200" y="150114"/>
                  </a:moveTo>
                  <a:lnTo>
                    <a:pt x="63500" y="124714"/>
                  </a:lnTo>
                  <a:lnTo>
                    <a:pt x="38100" y="73914"/>
                  </a:lnTo>
                  <a:lnTo>
                    <a:pt x="0" y="150114"/>
                  </a:lnTo>
                  <a:lnTo>
                    <a:pt x="31750" y="128955"/>
                  </a:lnTo>
                  <a:lnTo>
                    <a:pt x="31750" y="389509"/>
                  </a:lnTo>
                  <a:lnTo>
                    <a:pt x="44450" y="389509"/>
                  </a:lnTo>
                  <a:lnTo>
                    <a:pt x="44450" y="128955"/>
                  </a:lnTo>
                  <a:lnTo>
                    <a:pt x="76200" y="150114"/>
                  </a:lnTo>
                  <a:close/>
                </a:path>
                <a:path w="3973829" h="957579">
                  <a:moveTo>
                    <a:pt x="1905000" y="880999"/>
                  </a:moveTo>
                  <a:lnTo>
                    <a:pt x="1873250" y="902169"/>
                  </a:lnTo>
                  <a:lnTo>
                    <a:pt x="1873250" y="641604"/>
                  </a:lnTo>
                  <a:lnTo>
                    <a:pt x="1860550" y="641604"/>
                  </a:lnTo>
                  <a:lnTo>
                    <a:pt x="1860550" y="902169"/>
                  </a:lnTo>
                  <a:lnTo>
                    <a:pt x="1828800" y="880999"/>
                  </a:lnTo>
                  <a:lnTo>
                    <a:pt x="1866900" y="957199"/>
                  </a:lnTo>
                  <a:lnTo>
                    <a:pt x="1892300" y="906399"/>
                  </a:lnTo>
                  <a:lnTo>
                    <a:pt x="1905000" y="880999"/>
                  </a:lnTo>
                  <a:close/>
                </a:path>
                <a:path w="3973829" h="957579">
                  <a:moveTo>
                    <a:pt x="3973830" y="76200"/>
                  </a:moveTo>
                  <a:lnTo>
                    <a:pt x="3961130" y="50800"/>
                  </a:lnTo>
                  <a:lnTo>
                    <a:pt x="3935730" y="0"/>
                  </a:lnTo>
                  <a:lnTo>
                    <a:pt x="3897630" y="76200"/>
                  </a:lnTo>
                  <a:lnTo>
                    <a:pt x="3929380" y="55041"/>
                  </a:lnTo>
                  <a:lnTo>
                    <a:pt x="3929380" y="315595"/>
                  </a:lnTo>
                  <a:lnTo>
                    <a:pt x="3942080" y="315595"/>
                  </a:lnTo>
                  <a:lnTo>
                    <a:pt x="3942080" y="55041"/>
                  </a:lnTo>
                  <a:lnTo>
                    <a:pt x="3973830" y="762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88897" y="3537203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7042" y="27771"/>
                  </a:lnTo>
                  <a:lnTo>
                    <a:pt x="27778" y="92249"/>
                  </a:lnTo>
                  <a:lnTo>
                    <a:pt x="61614" y="16518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3510" y="529732"/>
                  </a:lnTo>
                  <a:lnTo>
                    <a:pt x="369581" y="454384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8897" y="3537203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7042" y="27771"/>
                  </a:lnTo>
                  <a:lnTo>
                    <a:pt x="27778" y="92249"/>
                  </a:lnTo>
                  <a:lnTo>
                    <a:pt x="61614" y="16518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3510" y="529732"/>
                  </a:lnTo>
                  <a:lnTo>
                    <a:pt x="369581" y="454384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FFFFFF">
                <a:alpha val="6823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60704" y="3509009"/>
              <a:ext cx="488950" cy="684530"/>
            </a:xfrm>
            <a:custGeom>
              <a:avLst/>
              <a:gdLst/>
              <a:ahLst/>
              <a:cxnLst/>
              <a:rect l="l" t="t" r="r" b="b"/>
              <a:pathLst>
                <a:path w="488950" h="684529">
                  <a:moveTo>
                    <a:pt x="413766" y="619506"/>
                  </a:moveTo>
                  <a:lnTo>
                    <a:pt x="397573" y="610755"/>
                  </a:lnTo>
                  <a:lnTo>
                    <a:pt x="357606" y="590118"/>
                  </a:lnTo>
                  <a:lnTo>
                    <a:pt x="306768" y="566039"/>
                  </a:lnTo>
                  <a:lnTo>
                    <a:pt x="257937" y="546989"/>
                  </a:lnTo>
                  <a:lnTo>
                    <a:pt x="257937" y="410972"/>
                  </a:lnTo>
                  <a:lnTo>
                    <a:pt x="262686" y="364413"/>
                  </a:lnTo>
                  <a:lnTo>
                    <a:pt x="276098" y="319976"/>
                  </a:lnTo>
                  <a:lnTo>
                    <a:pt x="297688" y="278892"/>
                  </a:lnTo>
                  <a:lnTo>
                    <a:pt x="327025" y="242316"/>
                  </a:lnTo>
                  <a:lnTo>
                    <a:pt x="337756" y="230352"/>
                  </a:lnTo>
                  <a:lnTo>
                    <a:pt x="347853" y="217855"/>
                  </a:lnTo>
                  <a:lnTo>
                    <a:pt x="357276" y="204876"/>
                  </a:lnTo>
                  <a:lnTo>
                    <a:pt x="366014" y="191389"/>
                  </a:lnTo>
                  <a:lnTo>
                    <a:pt x="109740" y="179070"/>
                  </a:lnTo>
                  <a:lnTo>
                    <a:pt x="119938" y="194094"/>
                  </a:lnTo>
                  <a:lnTo>
                    <a:pt x="130810" y="208648"/>
                  </a:lnTo>
                  <a:lnTo>
                    <a:pt x="142341" y="222707"/>
                  </a:lnTo>
                  <a:lnTo>
                    <a:pt x="154520" y="236220"/>
                  </a:lnTo>
                  <a:lnTo>
                    <a:pt x="182689" y="272224"/>
                  </a:lnTo>
                  <a:lnTo>
                    <a:pt x="203352" y="312572"/>
                  </a:lnTo>
                  <a:lnTo>
                    <a:pt x="216014" y="356082"/>
                  </a:lnTo>
                  <a:lnTo>
                    <a:pt x="220218" y="401574"/>
                  </a:lnTo>
                  <a:lnTo>
                    <a:pt x="220218" y="542925"/>
                  </a:lnTo>
                  <a:lnTo>
                    <a:pt x="170586" y="558063"/>
                  </a:lnTo>
                  <a:lnTo>
                    <a:pt x="118046" y="584034"/>
                  </a:lnTo>
                  <a:lnTo>
                    <a:pt x="76390" y="608596"/>
                  </a:lnTo>
                  <a:lnTo>
                    <a:pt x="59436" y="619506"/>
                  </a:lnTo>
                  <a:lnTo>
                    <a:pt x="413766" y="619506"/>
                  </a:lnTo>
                  <a:close/>
                </a:path>
                <a:path w="488950" h="684529">
                  <a:moveTo>
                    <a:pt x="488442" y="656463"/>
                  </a:moveTo>
                  <a:lnTo>
                    <a:pt x="486270" y="645642"/>
                  </a:lnTo>
                  <a:lnTo>
                    <a:pt x="480352" y="636803"/>
                  </a:lnTo>
                  <a:lnTo>
                    <a:pt x="471563" y="630847"/>
                  </a:lnTo>
                  <a:lnTo>
                    <a:pt x="460756" y="628650"/>
                  </a:lnTo>
                  <a:lnTo>
                    <a:pt x="27647" y="628650"/>
                  </a:lnTo>
                  <a:lnTo>
                    <a:pt x="16878" y="630847"/>
                  </a:lnTo>
                  <a:lnTo>
                    <a:pt x="8089" y="636803"/>
                  </a:lnTo>
                  <a:lnTo>
                    <a:pt x="2159" y="645642"/>
                  </a:lnTo>
                  <a:lnTo>
                    <a:pt x="0" y="656463"/>
                  </a:lnTo>
                  <a:lnTo>
                    <a:pt x="2159" y="667296"/>
                  </a:lnTo>
                  <a:lnTo>
                    <a:pt x="8089" y="676135"/>
                  </a:lnTo>
                  <a:lnTo>
                    <a:pt x="16878" y="682091"/>
                  </a:lnTo>
                  <a:lnTo>
                    <a:pt x="27647" y="684276"/>
                  </a:lnTo>
                  <a:lnTo>
                    <a:pt x="460756" y="684276"/>
                  </a:lnTo>
                  <a:lnTo>
                    <a:pt x="471563" y="682091"/>
                  </a:lnTo>
                  <a:lnTo>
                    <a:pt x="480352" y="676135"/>
                  </a:lnTo>
                  <a:lnTo>
                    <a:pt x="486270" y="667296"/>
                  </a:lnTo>
                  <a:lnTo>
                    <a:pt x="488442" y="656463"/>
                  </a:lnTo>
                  <a:close/>
                </a:path>
                <a:path w="488950" h="684529">
                  <a:moveTo>
                    <a:pt x="488442" y="27813"/>
                  </a:moveTo>
                  <a:lnTo>
                    <a:pt x="486270" y="16992"/>
                  </a:lnTo>
                  <a:lnTo>
                    <a:pt x="480352" y="8153"/>
                  </a:lnTo>
                  <a:lnTo>
                    <a:pt x="471563" y="2197"/>
                  </a:lnTo>
                  <a:lnTo>
                    <a:pt x="460756" y="0"/>
                  </a:lnTo>
                  <a:lnTo>
                    <a:pt x="27647" y="0"/>
                  </a:lnTo>
                  <a:lnTo>
                    <a:pt x="16878" y="2197"/>
                  </a:lnTo>
                  <a:lnTo>
                    <a:pt x="8089" y="8153"/>
                  </a:lnTo>
                  <a:lnTo>
                    <a:pt x="2159" y="16992"/>
                  </a:lnTo>
                  <a:lnTo>
                    <a:pt x="0" y="27813"/>
                  </a:lnTo>
                  <a:lnTo>
                    <a:pt x="2159" y="38646"/>
                  </a:lnTo>
                  <a:lnTo>
                    <a:pt x="8089" y="47485"/>
                  </a:lnTo>
                  <a:lnTo>
                    <a:pt x="16878" y="53441"/>
                  </a:lnTo>
                  <a:lnTo>
                    <a:pt x="27647" y="55626"/>
                  </a:lnTo>
                  <a:lnTo>
                    <a:pt x="460756" y="55626"/>
                  </a:lnTo>
                  <a:lnTo>
                    <a:pt x="471563" y="53441"/>
                  </a:lnTo>
                  <a:lnTo>
                    <a:pt x="480352" y="47485"/>
                  </a:lnTo>
                  <a:lnTo>
                    <a:pt x="486270" y="38646"/>
                  </a:lnTo>
                  <a:lnTo>
                    <a:pt x="488442" y="27813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0139" y="3688079"/>
              <a:ext cx="354330" cy="440690"/>
            </a:xfrm>
            <a:custGeom>
              <a:avLst/>
              <a:gdLst/>
              <a:ahLst/>
              <a:cxnLst/>
              <a:rect l="l" t="t" r="r" b="b"/>
              <a:pathLst>
                <a:path w="354330" h="440689">
                  <a:moveTo>
                    <a:pt x="50304" y="0"/>
                  </a:moveTo>
                  <a:lnTo>
                    <a:pt x="60505" y="15019"/>
                  </a:lnTo>
                  <a:lnTo>
                    <a:pt x="71380" y="29575"/>
                  </a:lnTo>
                  <a:lnTo>
                    <a:pt x="82912" y="43630"/>
                  </a:lnTo>
                  <a:lnTo>
                    <a:pt x="95084" y="57150"/>
                  </a:lnTo>
                  <a:lnTo>
                    <a:pt x="123264" y="93148"/>
                  </a:lnTo>
                  <a:lnTo>
                    <a:pt x="143921" y="133492"/>
                  </a:lnTo>
                  <a:lnTo>
                    <a:pt x="156583" y="177004"/>
                  </a:lnTo>
                  <a:lnTo>
                    <a:pt x="160781" y="222504"/>
                  </a:lnTo>
                  <a:lnTo>
                    <a:pt x="160781" y="363855"/>
                  </a:lnTo>
                  <a:lnTo>
                    <a:pt x="111158" y="378981"/>
                  </a:lnTo>
                  <a:lnTo>
                    <a:pt x="58612" y="404955"/>
                  </a:lnTo>
                  <a:lnTo>
                    <a:pt x="16955" y="429523"/>
                  </a:lnTo>
                  <a:lnTo>
                    <a:pt x="0" y="440436"/>
                  </a:lnTo>
                  <a:lnTo>
                    <a:pt x="354329" y="440436"/>
                  </a:lnTo>
                  <a:lnTo>
                    <a:pt x="338143" y="431676"/>
                  </a:lnTo>
                  <a:lnTo>
                    <a:pt x="298180" y="411035"/>
                  </a:lnTo>
                  <a:lnTo>
                    <a:pt x="247334" y="386965"/>
                  </a:lnTo>
                  <a:lnTo>
                    <a:pt x="198500" y="367919"/>
                  </a:lnTo>
                  <a:lnTo>
                    <a:pt x="198500" y="231902"/>
                  </a:lnTo>
                  <a:lnTo>
                    <a:pt x="203259" y="185332"/>
                  </a:lnTo>
                  <a:lnTo>
                    <a:pt x="216662" y="140906"/>
                  </a:lnTo>
                  <a:lnTo>
                    <a:pt x="238255" y="99814"/>
                  </a:lnTo>
                  <a:lnTo>
                    <a:pt x="267588" y="63246"/>
                  </a:lnTo>
                  <a:lnTo>
                    <a:pt x="278324" y="51270"/>
                  </a:lnTo>
                  <a:lnTo>
                    <a:pt x="288416" y="38782"/>
                  </a:lnTo>
                  <a:lnTo>
                    <a:pt x="297842" y="25794"/>
                  </a:lnTo>
                  <a:lnTo>
                    <a:pt x="306578" y="12319"/>
                  </a:lnTo>
                  <a:lnTo>
                    <a:pt x="50304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7934" y="3787901"/>
              <a:ext cx="217170" cy="25222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478268" y="4352543"/>
              <a:ext cx="4297045" cy="683895"/>
            </a:xfrm>
            <a:custGeom>
              <a:avLst/>
              <a:gdLst/>
              <a:ahLst/>
              <a:cxnLst/>
              <a:rect l="l" t="t" r="r" b="b"/>
              <a:pathLst>
                <a:path w="4297045" h="683895">
                  <a:moveTo>
                    <a:pt x="4289933" y="0"/>
                  </a:moveTo>
                  <a:lnTo>
                    <a:pt x="6984" y="0"/>
                  </a:lnTo>
                  <a:lnTo>
                    <a:pt x="0" y="6984"/>
                  </a:lnTo>
                  <a:lnTo>
                    <a:pt x="0" y="15493"/>
                  </a:lnTo>
                  <a:lnTo>
                    <a:pt x="0" y="676528"/>
                  </a:lnTo>
                  <a:lnTo>
                    <a:pt x="6984" y="683513"/>
                  </a:lnTo>
                  <a:lnTo>
                    <a:pt x="4289933" y="683513"/>
                  </a:lnTo>
                  <a:lnTo>
                    <a:pt x="4296917" y="676528"/>
                  </a:lnTo>
                  <a:lnTo>
                    <a:pt x="4296917" y="6984"/>
                  </a:lnTo>
                  <a:lnTo>
                    <a:pt x="428993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164585" y="4398264"/>
            <a:ext cx="3946525" cy="54038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20014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944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Melaksanakan</a:t>
            </a:r>
            <a:r>
              <a:rPr dirty="0" sz="1800" spc="-10" b="1">
                <a:solidFill>
                  <a:srgbClr val="FFFFFF"/>
                </a:solidFill>
                <a:latin typeface="Calibri"/>
                <a:cs typeface="Calibri"/>
              </a:rPr>
              <a:t> Penilaian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 Interviu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64585" y="4938521"/>
            <a:ext cx="3946525" cy="1289050"/>
          </a:xfrm>
          <a:prstGeom prst="rect">
            <a:avLst/>
          </a:prstGeom>
          <a:solidFill>
            <a:srgbClr val="EBF7CC"/>
          </a:solidFill>
        </p:spPr>
        <p:txBody>
          <a:bodyPr wrap="square" lIns="0" tIns="130810" rIns="0" bIns="0" rtlCol="0" vert="horz">
            <a:spAutoFit/>
          </a:bodyPr>
          <a:lstStyle/>
          <a:p>
            <a:pPr algn="just" marL="107314" marR="67945">
              <a:lnSpc>
                <a:spcPct val="100000"/>
              </a:lnSpc>
              <a:spcBef>
                <a:spcPts val="1030"/>
              </a:spcBef>
            </a:pPr>
            <a:r>
              <a:rPr dirty="0" sz="1600" spc="-5" i="1">
                <a:latin typeface="Calibri"/>
                <a:cs typeface="Calibri"/>
              </a:rPr>
              <a:t>Tim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</a:t>
            </a:r>
            <a:r>
              <a:rPr dirty="0" sz="1600" i="1">
                <a:latin typeface="Calibri"/>
                <a:cs typeface="Calibri"/>
              </a:rPr>
              <a:t> Badan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melakukan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klarifikasi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dengan Tim Penilai Internal yang </a:t>
            </a:r>
            <a:r>
              <a:rPr dirty="0" sz="1600" spc="-10" i="1">
                <a:latin typeface="Calibri"/>
                <a:cs typeface="Calibri"/>
              </a:rPr>
              <a:t>didampingi </a:t>
            </a:r>
            <a:r>
              <a:rPr dirty="0" sz="1600" spc="-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Responden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</a:t>
            </a:r>
            <a:r>
              <a:rPr dirty="0" sz="1600" i="1">
                <a:latin typeface="Calibri"/>
                <a:cs typeface="Calibri"/>
              </a:rPr>
              <a:t> memberi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catatan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atas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tingkat</a:t>
            </a:r>
            <a:r>
              <a:rPr dirty="0" sz="1600" spc="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kematangan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7209" y="267461"/>
            <a:ext cx="623316" cy="62331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000745" y="4393183"/>
            <a:ext cx="32524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8085" marR="5080" indent="-117602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Konsolidasi,</a:t>
            </a:r>
            <a:r>
              <a:rPr dirty="0" sz="1800" spc="-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Analisis</a:t>
            </a:r>
            <a:r>
              <a:rPr dirty="0" sz="1800" spc="-1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800" spc="-2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Finalisasi </a:t>
            </a:r>
            <a:r>
              <a:rPr dirty="0" sz="1800" spc="-39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0" y="2302764"/>
            <a:ext cx="9524365" cy="3054985"/>
            <a:chOff x="0" y="2302764"/>
            <a:chExt cx="9524365" cy="3054985"/>
          </a:xfrm>
        </p:grpSpPr>
        <p:sp>
          <p:nvSpPr>
            <p:cNvPr id="31" name="object 31"/>
            <p:cNvSpPr/>
            <p:nvPr/>
          </p:nvSpPr>
          <p:spPr>
            <a:xfrm>
              <a:off x="9447656" y="4039743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5">
                  <a:moveTo>
                    <a:pt x="0" y="239394"/>
                  </a:moveTo>
                  <a:lnTo>
                    <a:pt x="38100" y="315594"/>
                  </a:lnTo>
                  <a:lnTo>
                    <a:pt x="63500" y="264794"/>
                  </a:lnTo>
                  <a:lnTo>
                    <a:pt x="31750" y="264794"/>
                  </a:lnTo>
                  <a:lnTo>
                    <a:pt x="31750" y="260561"/>
                  </a:lnTo>
                  <a:lnTo>
                    <a:pt x="0" y="239394"/>
                  </a:lnTo>
                  <a:close/>
                </a:path>
                <a:path w="76200" h="315595">
                  <a:moveTo>
                    <a:pt x="31750" y="260561"/>
                  </a:moveTo>
                  <a:lnTo>
                    <a:pt x="31750" y="264794"/>
                  </a:lnTo>
                  <a:lnTo>
                    <a:pt x="38100" y="264794"/>
                  </a:lnTo>
                  <a:lnTo>
                    <a:pt x="31750" y="260561"/>
                  </a:lnTo>
                  <a:close/>
                </a:path>
                <a:path w="76200" h="315595">
                  <a:moveTo>
                    <a:pt x="44450" y="0"/>
                  </a:moveTo>
                  <a:lnTo>
                    <a:pt x="31750" y="0"/>
                  </a:lnTo>
                  <a:lnTo>
                    <a:pt x="31750" y="260561"/>
                  </a:lnTo>
                  <a:lnTo>
                    <a:pt x="38100" y="264794"/>
                  </a:lnTo>
                  <a:lnTo>
                    <a:pt x="44450" y="260561"/>
                  </a:lnTo>
                  <a:lnTo>
                    <a:pt x="44450" y="0"/>
                  </a:lnTo>
                  <a:close/>
                </a:path>
                <a:path w="76200" h="315595">
                  <a:moveTo>
                    <a:pt x="44450" y="260561"/>
                  </a:moveTo>
                  <a:lnTo>
                    <a:pt x="38100" y="264794"/>
                  </a:lnTo>
                  <a:lnTo>
                    <a:pt x="44450" y="264794"/>
                  </a:lnTo>
                  <a:lnTo>
                    <a:pt x="44450" y="260561"/>
                  </a:lnTo>
                  <a:close/>
                </a:path>
                <a:path w="76200" h="315595">
                  <a:moveTo>
                    <a:pt x="76200" y="239394"/>
                  </a:moveTo>
                  <a:lnTo>
                    <a:pt x="44450" y="260561"/>
                  </a:lnTo>
                  <a:lnTo>
                    <a:pt x="44450" y="264794"/>
                  </a:lnTo>
                  <a:lnTo>
                    <a:pt x="63500" y="264794"/>
                  </a:lnTo>
                  <a:lnTo>
                    <a:pt x="76200" y="23939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0" y="2313623"/>
              <a:ext cx="932180" cy="3044190"/>
            </a:xfrm>
            <a:custGeom>
              <a:avLst/>
              <a:gdLst/>
              <a:ahLst/>
              <a:cxnLst/>
              <a:rect l="l" t="t" r="r" b="b"/>
              <a:pathLst>
                <a:path w="932180" h="3044190">
                  <a:moveTo>
                    <a:pt x="0" y="0"/>
                  </a:moveTo>
                  <a:lnTo>
                    <a:pt x="0" y="3043833"/>
                  </a:lnTo>
                  <a:lnTo>
                    <a:pt x="14924" y="3040000"/>
                  </a:lnTo>
                  <a:lnTo>
                    <a:pt x="53954" y="3028065"/>
                  </a:lnTo>
                  <a:lnTo>
                    <a:pt x="92470" y="3014376"/>
                  </a:lnTo>
                  <a:lnTo>
                    <a:pt x="130447" y="2998966"/>
                  </a:lnTo>
                  <a:lnTo>
                    <a:pt x="167862" y="2981869"/>
                  </a:lnTo>
                  <a:lnTo>
                    <a:pt x="204689" y="2963117"/>
                  </a:lnTo>
                  <a:lnTo>
                    <a:pt x="240903" y="2942744"/>
                  </a:lnTo>
                  <a:lnTo>
                    <a:pt x="276481" y="2920783"/>
                  </a:lnTo>
                  <a:lnTo>
                    <a:pt x="311397" y="2897267"/>
                  </a:lnTo>
                  <a:lnTo>
                    <a:pt x="345627" y="2872229"/>
                  </a:lnTo>
                  <a:lnTo>
                    <a:pt x="379146" y="2845702"/>
                  </a:lnTo>
                  <a:lnTo>
                    <a:pt x="411930" y="2817719"/>
                  </a:lnTo>
                  <a:lnTo>
                    <a:pt x="443953" y="2788314"/>
                  </a:lnTo>
                  <a:lnTo>
                    <a:pt x="475191" y="2757520"/>
                  </a:lnTo>
                  <a:lnTo>
                    <a:pt x="505620" y="2725369"/>
                  </a:lnTo>
                  <a:lnTo>
                    <a:pt x="535215" y="2691895"/>
                  </a:lnTo>
                  <a:lnTo>
                    <a:pt x="563952" y="2657131"/>
                  </a:lnTo>
                  <a:lnTo>
                    <a:pt x="591804" y="2621110"/>
                  </a:lnTo>
                  <a:lnTo>
                    <a:pt x="618749" y="2583866"/>
                  </a:lnTo>
                  <a:lnTo>
                    <a:pt x="644761" y="2545431"/>
                  </a:lnTo>
                  <a:lnTo>
                    <a:pt x="669816" y="2505838"/>
                  </a:lnTo>
                  <a:lnTo>
                    <a:pt x="693889" y="2465120"/>
                  </a:lnTo>
                  <a:lnTo>
                    <a:pt x="716955" y="2423312"/>
                  </a:lnTo>
                  <a:lnTo>
                    <a:pt x="738990" y="2380445"/>
                  </a:lnTo>
                  <a:lnTo>
                    <a:pt x="759969" y="2336553"/>
                  </a:lnTo>
                  <a:lnTo>
                    <a:pt x="779868" y="2291669"/>
                  </a:lnTo>
                  <a:lnTo>
                    <a:pt x="798661" y="2245827"/>
                  </a:lnTo>
                  <a:lnTo>
                    <a:pt x="816325" y="2199058"/>
                  </a:lnTo>
                  <a:lnTo>
                    <a:pt x="832834" y="2151397"/>
                  </a:lnTo>
                  <a:lnTo>
                    <a:pt x="848164" y="2102877"/>
                  </a:lnTo>
                  <a:lnTo>
                    <a:pt x="862290" y="2053530"/>
                  </a:lnTo>
                  <a:lnTo>
                    <a:pt x="875188" y="2003391"/>
                  </a:lnTo>
                  <a:lnTo>
                    <a:pt x="886833" y="1952491"/>
                  </a:lnTo>
                  <a:lnTo>
                    <a:pt x="897200" y="1900864"/>
                  </a:lnTo>
                  <a:lnTo>
                    <a:pt x="906265" y="1848543"/>
                  </a:lnTo>
                  <a:lnTo>
                    <a:pt x="914003" y="1795561"/>
                  </a:lnTo>
                  <a:lnTo>
                    <a:pt x="920389" y="1741952"/>
                  </a:lnTo>
                  <a:lnTo>
                    <a:pt x="925399" y="1687749"/>
                  </a:lnTo>
                  <a:lnTo>
                    <a:pt x="929008" y="1632984"/>
                  </a:lnTo>
                  <a:lnTo>
                    <a:pt x="931191" y="1577691"/>
                  </a:lnTo>
                  <a:lnTo>
                    <a:pt x="931925" y="1521903"/>
                  </a:lnTo>
                  <a:lnTo>
                    <a:pt x="931196" y="1466272"/>
                  </a:lnTo>
                  <a:lnTo>
                    <a:pt x="929025" y="1411134"/>
                  </a:lnTo>
                  <a:lnTo>
                    <a:pt x="925436" y="1356521"/>
                  </a:lnTo>
                  <a:lnTo>
                    <a:pt x="920455" y="1302467"/>
                  </a:lnTo>
                  <a:lnTo>
                    <a:pt x="914105" y="1249004"/>
                  </a:lnTo>
                  <a:lnTo>
                    <a:pt x="906411" y="1196164"/>
                  </a:lnTo>
                  <a:lnTo>
                    <a:pt x="897397" y="1143982"/>
                  </a:lnTo>
                  <a:lnTo>
                    <a:pt x="887088" y="1092489"/>
                  </a:lnTo>
                  <a:lnTo>
                    <a:pt x="875507" y="1041718"/>
                  </a:lnTo>
                  <a:lnTo>
                    <a:pt x="862681" y="991702"/>
                  </a:lnTo>
                  <a:lnTo>
                    <a:pt x="848633" y="942475"/>
                  </a:lnTo>
                  <a:lnTo>
                    <a:pt x="833387" y="894068"/>
                  </a:lnTo>
                  <a:lnTo>
                    <a:pt x="816967" y="846514"/>
                  </a:lnTo>
                  <a:lnTo>
                    <a:pt x="799400" y="799848"/>
                  </a:lnTo>
                  <a:lnTo>
                    <a:pt x="780707" y="754100"/>
                  </a:lnTo>
                  <a:lnTo>
                    <a:pt x="760915" y="709304"/>
                  </a:lnTo>
                  <a:lnTo>
                    <a:pt x="740048" y="665493"/>
                  </a:lnTo>
                  <a:lnTo>
                    <a:pt x="718130" y="622700"/>
                  </a:lnTo>
                  <a:lnTo>
                    <a:pt x="695185" y="580957"/>
                  </a:lnTo>
                  <a:lnTo>
                    <a:pt x="671238" y="540298"/>
                  </a:lnTo>
                  <a:lnTo>
                    <a:pt x="646313" y="500754"/>
                  </a:lnTo>
                  <a:lnTo>
                    <a:pt x="620435" y="462360"/>
                  </a:lnTo>
                  <a:lnTo>
                    <a:pt x="593628" y="425147"/>
                  </a:lnTo>
                  <a:lnTo>
                    <a:pt x="565917" y="389148"/>
                  </a:lnTo>
                  <a:lnTo>
                    <a:pt x="537326" y="354397"/>
                  </a:lnTo>
                  <a:lnTo>
                    <a:pt x="507879" y="320926"/>
                  </a:lnTo>
                  <a:lnTo>
                    <a:pt x="477602" y="288768"/>
                  </a:lnTo>
                  <a:lnTo>
                    <a:pt x="446517" y="257955"/>
                  </a:lnTo>
                  <a:lnTo>
                    <a:pt x="414651" y="228521"/>
                  </a:lnTo>
                  <a:lnTo>
                    <a:pt x="382026" y="200499"/>
                  </a:lnTo>
                  <a:lnTo>
                    <a:pt x="348668" y="173920"/>
                  </a:lnTo>
                  <a:lnTo>
                    <a:pt x="314602" y="148819"/>
                  </a:lnTo>
                  <a:lnTo>
                    <a:pt x="279850" y="125227"/>
                  </a:lnTo>
                  <a:lnTo>
                    <a:pt x="244439" y="103178"/>
                  </a:lnTo>
                  <a:lnTo>
                    <a:pt x="208392" y="82704"/>
                  </a:lnTo>
                  <a:lnTo>
                    <a:pt x="171734" y="63838"/>
                  </a:lnTo>
                  <a:lnTo>
                    <a:pt x="134489" y="46614"/>
                  </a:lnTo>
                  <a:lnTo>
                    <a:pt x="96682" y="31063"/>
                  </a:lnTo>
                  <a:lnTo>
                    <a:pt x="58337" y="17219"/>
                  </a:lnTo>
                  <a:lnTo>
                    <a:pt x="19478" y="5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73352" y="2302764"/>
              <a:ext cx="3367404" cy="1152525"/>
            </a:xfrm>
            <a:custGeom>
              <a:avLst/>
              <a:gdLst/>
              <a:ahLst/>
              <a:cxnLst/>
              <a:rect l="l" t="t" r="r" b="b"/>
              <a:pathLst>
                <a:path w="3367404" h="1152525">
                  <a:moveTo>
                    <a:pt x="3367278" y="0"/>
                  </a:moveTo>
                  <a:lnTo>
                    <a:pt x="0" y="0"/>
                  </a:lnTo>
                  <a:lnTo>
                    <a:pt x="0" y="1152143"/>
                  </a:lnTo>
                  <a:lnTo>
                    <a:pt x="3367278" y="1152143"/>
                  </a:lnTo>
                  <a:lnTo>
                    <a:pt x="3367278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3911853" y="2331974"/>
            <a:ext cx="10502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 indent="276860">
              <a:lnSpc>
                <a:spcPct val="100000"/>
              </a:lnSpc>
              <a:spcBef>
                <a:spcPts val="100"/>
              </a:spcBef>
            </a:pPr>
            <a:r>
              <a:rPr dirty="0" sz="1600" i="1">
                <a:latin typeface="Calibri"/>
                <a:cs typeface="Calibri"/>
              </a:rPr>
              <a:t>terhadap  m</a:t>
            </a:r>
            <a:r>
              <a:rPr dirty="0" sz="1600" spc="-5" i="1">
                <a:latin typeface="Calibri"/>
                <a:cs typeface="Calibri"/>
              </a:rPr>
              <a:t>e</a:t>
            </a:r>
            <a:r>
              <a:rPr dirty="0" sz="1600" i="1">
                <a:latin typeface="Calibri"/>
                <a:cs typeface="Calibri"/>
              </a:rPr>
              <a:t>mb</a:t>
            </a:r>
            <a:r>
              <a:rPr dirty="0" sz="1600" spc="-10" i="1">
                <a:latin typeface="Calibri"/>
                <a:cs typeface="Calibri"/>
              </a:rPr>
              <a:t>e</a:t>
            </a:r>
            <a:r>
              <a:rPr dirty="0" sz="1600" i="1">
                <a:latin typeface="Calibri"/>
                <a:cs typeface="Calibri"/>
              </a:rPr>
              <a:t>r</a:t>
            </a:r>
            <a:r>
              <a:rPr dirty="0" sz="1600" spc="-10" i="1">
                <a:latin typeface="Calibri"/>
                <a:cs typeface="Calibri"/>
              </a:rPr>
              <a:t>i</a:t>
            </a:r>
            <a:r>
              <a:rPr dirty="0" sz="1600" i="1">
                <a:latin typeface="Calibri"/>
                <a:cs typeface="Calibri"/>
              </a:rPr>
              <a:t>kan  </a:t>
            </a:r>
            <a:r>
              <a:rPr dirty="0" sz="1600" spc="-5" i="1">
                <a:latin typeface="Calibri"/>
                <a:cs typeface="Calibri"/>
              </a:rPr>
              <a:t>dari</a:t>
            </a:r>
            <a:r>
              <a:rPr dirty="0" sz="1600" spc="4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setiap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5045" y="2331974"/>
            <a:ext cx="2069464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libri"/>
                <a:cs typeface="Calibri"/>
              </a:rPr>
              <a:t>Melakukan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verifikasi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Mandiri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 </a:t>
            </a:r>
            <a:r>
              <a:rPr dirty="0" sz="1600" i="1">
                <a:latin typeface="Calibri"/>
                <a:cs typeface="Calibri"/>
              </a:rPr>
              <a:t> catatan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atas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indikator</a:t>
            </a:r>
            <a:r>
              <a:rPr dirty="0" sz="1600" spc="-1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LKE.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38978" y="1364741"/>
            <a:ext cx="3367404" cy="45529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18110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930"/>
              </a:spcBef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Melakukan</a:t>
            </a:r>
            <a:r>
              <a:rPr dirty="0" sz="180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Penilaian</a:t>
            </a:r>
            <a:r>
              <a:rPr dirty="0" sz="1800" spc="-3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Visitasi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538978" y="1819655"/>
            <a:ext cx="3367404" cy="1573530"/>
          </a:xfrm>
          <a:custGeom>
            <a:avLst/>
            <a:gdLst/>
            <a:ahLst/>
            <a:cxnLst/>
            <a:rect l="l" t="t" r="r" b="b"/>
            <a:pathLst>
              <a:path w="3367404" h="1573529">
                <a:moveTo>
                  <a:pt x="3367278" y="0"/>
                </a:moveTo>
                <a:lnTo>
                  <a:pt x="0" y="0"/>
                </a:lnTo>
                <a:lnTo>
                  <a:pt x="0" y="1573530"/>
                </a:lnTo>
                <a:lnTo>
                  <a:pt x="3367278" y="1573530"/>
                </a:lnTo>
                <a:lnTo>
                  <a:pt x="3367278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538978" y="1819655"/>
            <a:ext cx="3367404" cy="157353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algn="just" marL="91440" marR="84455">
              <a:lnSpc>
                <a:spcPct val="100000"/>
              </a:lnSpc>
              <a:spcBef>
                <a:spcPts val="980"/>
              </a:spcBef>
            </a:pPr>
            <a:r>
              <a:rPr dirty="0" sz="1600" spc="-5" i="1">
                <a:latin typeface="Calibri"/>
                <a:cs typeface="Calibri"/>
              </a:rPr>
              <a:t>Tim Penilai </a:t>
            </a:r>
            <a:r>
              <a:rPr dirty="0" sz="1600" i="1">
                <a:latin typeface="Calibri"/>
                <a:cs typeface="Calibri"/>
              </a:rPr>
              <a:t>Badan </a:t>
            </a:r>
            <a:r>
              <a:rPr dirty="0" sz="1600" spc="-5" i="1">
                <a:latin typeface="Calibri"/>
                <a:cs typeface="Calibri"/>
              </a:rPr>
              <a:t>melakukan validasi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hasil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sebelumnya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melalui 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pengamatan</a:t>
            </a:r>
            <a:r>
              <a:rPr dirty="0" sz="1600" i="1">
                <a:latin typeface="Calibri"/>
                <a:cs typeface="Calibri"/>
              </a:rPr>
              <a:t> langsung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pada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Instansi </a:t>
            </a:r>
            <a:r>
              <a:rPr dirty="0" sz="1600" i="1">
                <a:latin typeface="Calibri"/>
                <a:cs typeface="Calibri"/>
              </a:rPr>
              <a:t> Pusat/Pemerintah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Daerah</a:t>
            </a:r>
            <a:r>
              <a:rPr dirty="0" sz="160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 </a:t>
            </a:r>
            <a:r>
              <a:rPr dirty="0" sz="1600" spc="-35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memberi</a:t>
            </a:r>
            <a:r>
              <a:rPr dirty="0" sz="1600" spc="-2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catatan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atas</a:t>
            </a:r>
            <a:r>
              <a:rPr dirty="0" sz="1600" spc="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penilaian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603235" y="4995926"/>
            <a:ext cx="41275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265" algn="l"/>
                <a:tab pos="1553210" algn="l"/>
                <a:tab pos="2592705" algn="l"/>
                <a:tab pos="3373120" algn="l"/>
              </a:tabLst>
            </a:pPr>
            <a:r>
              <a:rPr dirty="0" sz="1600" spc="-5" i="1">
                <a:latin typeface="Calibri"/>
                <a:cs typeface="Calibri"/>
              </a:rPr>
              <a:t>1.	Perumusan	penilaian	setiap	indikator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03235" y="5239765"/>
            <a:ext cx="412813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libri"/>
                <a:cs typeface="Calibri"/>
              </a:rPr>
              <a:t>berdasarkan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data/informasi dari</a:t>
            </a:r>
            <a:r>
              <a:rPr dirty="0" sz="1600" spc="-1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TPI</a:t>
            </a:r>
            <a:endParaRPr sz="1600">
              <a:latin typeface="Calibri"/>
              <a:cs typeface="Calibri"/>
            </a:endParaRPr>
          </a:p>
          <a:p>
            <a:pPr marL="342265" indent="-330200">
              <a:lnSpc>
                <a:spcPct val="100000"/>
              </a:lnSpc>
              <a:buAutoNum type="arabicPeriod" startAt="2"/>
              <a:tabLst>
                <a:tab pos="342265" algn="l"/>
                <a:tab pos="342900" algn="l"/>
              </a:tabLst>
            </a:pPr>
            <a:r>
              <a:rPr dirty="0" sz="1600" spc="-5" i="1">
                <a:latin typeface="Calibri"/>
                <a:cs typeface="Calibri"/>
              </a:rPr>
              <a:t>Perhitungan</a:t>
            </a:r>
            <a:r>
              <a:rPr dirty="0" sz="1600" spc="62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indeks</a:t>
            </a:r>
            <a:r>
              <a:rPr dirty="0" sz="1600" spc="62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aspek,</a:t>
            </a:r>
            <a:r>
              <a:rPr dirty="0" sz="1600" spc="63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indeks</a:t>
            </a:r>
            <a:r>
              <a:rPr dirty="0" sz="1600" spc="61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domain,</a:t>
            </a:r>
            <a:endParaRPr sz="1600">
              <a:latin typeface="Calibri"/>
              <a:cs typeface="Calibri"/>
            </a:endParaRPr>
          </a:p>
          <a:p>
            <a:pPr marL="342265">
              <a:lnSpc>
                <a:spcPct val="100000"/>
              </a:lnSpc>
            </a:pPr>
            <a:r>
              <a:rPr dirty="0" sz="1600" spc="-5" i="1">
                <a:latin typeface="Calibri"/>
                <a:cs typeface="Calibri"/>
              </a:rPr>
              <a:t>dan </a:t>
            </a:r>
            <a:r>
              <a:rPr dirty="0" sz="1600" i="1">
                <a:latin typeface="Calibri"/>
                <a:cs typeface="Calibri"/>
              </a:rPr>
              <a:t>indeks</a:t>
            </a:r>
            <a:r>
              <a:rPr dirty="0" sz="1600" spc="-2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pembangunan statistik</a:t>
            </a:r>
            <a:endParaRPr sz="1600">
              <a:latin typeface="Calibri"/>
              <a:cs typeface="Calibri"/>
            </a:endParaRPr>
          </a:p>
          <a:p>
            <a:pPr marL="342265" marR="5080" indent="-33020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42265" algn="l"/>
                <a:tab pos="342900" algn="l"/>
              </a:tabLst>
            </a:pPr>
            <a:r>
              <a:rPr dirty="0" sz="1600" i="1">
                <a:latin typeface="Calibri"/>
                <a:cs typeface="Calibri"/>
              </a:rPr>
              <a:t>Penyusunan</a:t>
            </a:r>
            <a:r>
              <a:rPr dirty="0" sz="1600" spc="24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tabulasi</a:t>
            </a:r>
            <a:r>
              <a:rPr dirty="0" sz="1600" spc="245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dan/atau</a:t>
            </a:r>
            <a:r>
              <a:rPr dirty="0" sz="1600" spc="25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grafik</a:t>
            </a:r>
            <a:r>
              <a:rPr dirty="0" sz="1600" spc="24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terkait </a:t>
            </a:r>
            <a:r>
              <a:rPr dirty="0" sz="1600" spc="-345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indeks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i="1">
                <a:latin typeface="Calibri"/>
                <a:cs typeface="Calibri"/>
              </a:rPr>
              <a:t>IPS</a:t>
            </a:r>
            <a:r>
              <a:rPr dirty="0" sz="1600" spc="-10" i="1">
                <a:latin typeface="Calibri"/>
                <a:cs typeface="Calibri"/>
              </a:rPr>
              <a:t> </a:t>
            </a:r>
            <a:r>
              <a:rPr dirty="0" sz="1600" spc="-5" i="1">
                <a:latin typeface="Calibri"/>
                <a:cs typeface="Calibri"/>
              </a:rPr>
              <a:t>sesuai kebutuhan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7819" y="0"/>
            <a:ext cx="10355580" cy="1152525"/>
          </a:xfrm>
          <a:custGeom>
            <a:avLst/>
            <a:gdLst/>
            <a:ahLst/>
            <a:cxnLst/>
            <a:rect l="l" t="t" r="r" b="b"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9732" y="267461"/>
            <a:ext cx="46628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15"/>
              <a:t>TA</a:t>
            </a:r>
            <a:r>
              <a:rPr dirty="0" sz="3600" spc="365"/>
              <a:t>H</a:t>
            </a:r>
            <a:r>
              <a:rPr dirty="0" sz="3600" spc="515"/>
              <a:t>AP</a:t>
            </a:r>
            <a:r>
              <a:rPr dirty="0" sz="3600" spc="-375"/>
              <a:t> </a:t>
            </a:r>
            <a:r>
              <a:rPr dirty="0" sz="3600" spc="415"/>
              <a:t>PEL</a:t>
            </a:r>
            <a:r>
              <a:rPr dirty="0" sz="3600" spc="470"/>
              <a:t>A</a:t>
            </a:r>
            <a:r>
              <a:rPr dirty="0" sz="3600" spc="370"/>
              <a:t>PORAN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5" name="object 5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216" y="271272"/>
              <a:ext cx="655320" cy="65531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75542" y="271272"/>
            <a:ext cx="543305" cy="54330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1613153"/>
            <a:ext cx="4743450" cy="4638040"/>
          </a:xfrm>
          <a:custGeom>
            <a:avLst/>
            <a:gdLst/>
            <a:ahLst/>
            <a:cxnLst/>
            <a:rect l="l" t="t" r="r" b="b"/>
            <a:pathLst>
              <a:path w="4743450" h="4638040">
                <a:moveTo>
                  <a:pt x="3861562" y="0"/>
                </a:moveTo>
                <a:lnTo>
                  <a:pt x="0" y="0"/>
                </a:lnTo>
                <a:lnTo>
                  <a:pt x="0" y="4637532"/>
                </a:lnTo>
                <a:lnTo>
                  <a:pt x="3861562" y="4637532"/>
                </a:lnTo>
                <a:lnTo>
                  <a:pt x="3909948" y="4636227"/>
                </a:lnTo>
                <a:lnTo>
                  <a:pt x="3957652" y="4632357"/>
                </a:lnTo>
                <a:lnTo>
                  <a:pt x="4004607" y="4625990"/>
                </a:lnTo>
                <a:lnTo>
                  <a:pt x="4050745" y="4617192"/>
                </a:lnTo>
                <a:lnTo>
                  <a:pt x="4096000" y="4606032"/>
                </a:lnTo>
                <a:lnTo>
                  <a:pt x="4140304" y="4592575"/>
                </a:lnTo>
                <a:lnTo>
                  <a:pt x="4183589" y="4576890"/>
                </a:lnTo>
                <a:lnTo>
                  <a:pt x="4225789" y="4559043"/>
                </a:lnTo>
                <a:lnTo>
                  <a:pt x="4266837" y="4539102"/>
                </a:lnTo>
                <a:lnTo>
                  <a:pt x="4306664" y="4517135"/>
                </a:lnTo>
                <a:lnTo>
                  <a:pt x="4345204" y="4493207"/>
                </a:lnTo>
                <a:lnTo>
                  <a:pt x="4382390" y="4467387"/>
                </a:lnTo>
                <a:lnTo>
                  <a:pt x="4418154" y="4439741"/>
                </a:lnTo>
                <a:lnTo>
                  <a:pt x="4452429" y="4410338"/>
                </a:lnTo>
                <a:lnTo>
                  <a:pt x="4485148" y="4379244"/>
                </a:lnTo>
                <a:lnTo>
                  <a:pt x="4516243" y="4346526"/>
                </a:lnTo>
                <a:lnTo>
                  <a:pt x="4545648" y="4312251"/>
                </a:lnTo>
                <a:lnTo>
                  <a:pt x="4573294" y="4276488"/>
                </a:lnTo>
                <a:lnTo>
                  <a:pt x="4599116" y="4239303"/>
                </a:lnTo>
                <a:lnTo>
                  <a:pt x="4623044" y="4200763"/>
                </a:lnTo>
                <a:lnTo>
                  <a:pt x="4645014" y="4160935"/>
                </a:lnTo>
                <a:lnTo>
                  <a:pt x="4664956" y="4119887"/>
                </a:lnTo>
                <a:lnTo>
                  <a:pt x="4682804" y="4077686"/>
                </a:lnTo>
                <a:lnTo>
                  <a:pt x="4698490" y="4034400"/>
                </a:lnTo>
                <a:lnTo>
                  <a:pt x="4711947" y="3990095"/>
                </a:lnTo>
                <a:lnTo>
                  <a:pt x="4723109" y="3944838"/>
                </a:lnTo>
                <a:lnTo>
                  <a:pt x="4731907" y="3898698"/>
                </a:lnTo>
                <a:lnTo>
                  <a:pt x="4738275" y="3851740"/>
                </a:lnTo>
                <a:lnTo>
                  <a:pt x="4742145" y="3804033"/>
                </a:lnTo>
                <a:lnTo>
                  <a:pt x="4743450" y="3755644"/>
                </a:lnTo>
                <a:lnTo>
                  <a:pt x="4743450" y="881888"/>
                </a:lnTo>
                <a:lnTo>
                  <a:pt x="4742145" y="833502"/>
                </a:lnTo>
                <a:lnTo>
                  <a:pt x="4738275" y="785798"/>
                </a:lnTo>
                <a:lnTo>
                  <a:pt x="4731907" y="738843"/>
                </a:lnTo>
                <a:lnTo>
                  <a:pt x="4723109" y="692704"/>
                </a:lnTo>
                <a:lnTo>
                  <a:pt x="4711947" y="647450"/>
                </a:lnTo>
                <a:lnTo>
                  <a:pt x="4698490" y="603146"/>
                </a:lnTo>
                <a:lnTo>
                  <a:pt x="4682804" y="559860"/>
                </a:lnTo>
                <a:lnTo>
                  <a:pt x="4664956" y="517660"/>
                </a:lnTo>
                <a:lnTo>
                  <a:pt x="4645014" y="476613"/>
                </a:lnTo>
                <a:lnTo>
                  <a:pt x="4623044" y="436785"/>
                </a:lnTo>
                <a:lnTo>
                  <a:pt x="4599116" y="398245"/>
                </a:lnTo>
                <a:lnTo>
                  <a:pt x="4573294" y="361059"/>
                </a:lnTo>
                <a:lnTo>
                  <a:pt x="4545648" y="325295"/>
                </a:lnTo>
                <a:lnTo>
                  <a:pt x="4516243" y="291020"/>
                </a:lnTo>
                <a:lnTo>
                  <a:pt x="4485148" y="258302"/>
                </a:lnTo>
                <a:lnTo>
                  <a:pt x="4452429" y="227206"/>
                </a:lnTo>
                <a:lnTo>
                  <a:pt x="4418154" y="197802"/>
                </a:lnTo>
                <a:lnTo>
                  <a:pt x="4382390" y="170155"/>
                </a:lnTo>
                <a:lnTo>
                  <a:pt x="4345204" y="144334"/>
                </a:lnTo>
                <a:lnTo>
                  <a:pt x="4306664" y="120405"/>
                </a:lnTo>
                <a:lnTo>
                  <a:pt x="4266837" y="98436"/>
                </a:lnTo>
                <a:lnTo>
                  <a:pt x="4225789" y="78494"/>
                </a:lnTo>
                <a:lnTo>
                  <a:pt x="4183589" y="60646"/>
                </a:lnTo>
                <a:lnTo>
                  <a:pt x="4140304" y="44960"/>
                </a:lnTo>
                <a:lnTo>
                  <a:pt x="4096000" y="31502"/>
                </a:lnTo>
                <a:lnTo>
                  <a:pt x="4050745" y="20340"/>
                </a:lnTo>
                <a:lnTo>
                  <a:pt x="4004607" y="11542"/>
                </a:lnTo>
                <a:lnTo>
                  <a:pt x="3957652" y="5174"/>
                </a:lnTo>
                <a:lnTo>
                  <a:pt x="3909948" y="1304"/>
                </a:lnTo>
                <a:lnTo>
                  <a:pt x="386156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1404" y="2662428"/>
            <a:ext cx="25393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36830">
              <a:lnSpc>
                <a:spcPct val="100000"/>
              </a:lnSpc>
              <a:spcBef>
                <a:spcPts val="100"/>
              </a:spcBef>
              <a:tabLst>
                <a:tab pos="676275" algn="l"/>
                <a:tab pos="1716405" algn="l"/>
              </a:tabLst>
            </a:pP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Tim	</a:t>
            </a:r>
            <a:r>
              <a:rPr dirty="0" sz="2400" spc="-200" b="1" i="1">
                <a:solidFill>
                  <a:srgbClr val="006633"/>
                </a:solidFill>
                <a:latin typeface="Arial"/>
                <a:cs typeface="Arial"/>
              </a:rPr>
              <a:t>Penilai	</a:t>
            </a:r>
            <a:r>
              <a:rPr dirty="0" sz="2400" spc="-270" b="1" i="1">
                <a:solidFill>
                  <a:srgbClr val="006633"/>
                </a:solidFill>
                <a:latin typeface="Arial"/>
                <a:cs typeface="Arial"/>
              </a:rPr>
              <a:t>Badan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yang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5139" y="2662428"/>
            <a:ext cx="12776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dirty="0" sz="2400" spc="-380" b="1" i="1">
                <a:solidFill>
                  <a:srgbClr val="006633"/>
                </a:solidFill>
                <a:latin typeface="Arial"/>
                <a:cs typeface="Arial"/>
              </a:rPr>
              <a:t>m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eny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u</a:t>
            </a:r>
            <a:r>
              <a:rPr dirty="0" sz="2400" spc="-210" b="1" i="1">
                <a:solidFill>
                  <a:srgbClr val="006633"/>
                </a:solidFill>
                <a:latin typeface="Arial"/>
                <a:cs typeface="Arial"/>
              </a:rPr>
              <a:t>sun  </a:t>
            </a:r>
            <a:r>
              <a:rPr dirty="0" sz="2400" spc="-270" b="1" i="1">
                <a:solidFill>
                  <a:srgbClr val="006633"/>
                </a:solidFill>
                <a:latin typeface="Arial"/>
                <a:cs typeface="Arial"/>
              </a:rPr>
              <a:t>mencak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404" y="3027933"/>
            <a:ext cx="17411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9665" algn="l"/>
              </a:tabLst>
            </a:pPr>
            <a:r>
              <a:rPr dirty="0" sz="2400" spc="-225" b="1" i="1">
                <a:solidFill>
                  <a:srgbClr val="006633"/>
                </a:solidFill>
                <a:latin typeface="Arial"/>
                <a:cs typeface="Arial"/>
              </a:rPr>
              <a:t>lapora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n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	</a:t>
            </a:r>
            <a:r>
              <a:rPr dirty="0" sz="2400" spc="-190" b="1" i="1">
                <a:solidFill>
                  <a:srgbClr val="006633"/>
                </a:solidFill>
                <a:latin typeface="Arial"/>
                <a:cs typeface="Arial"/>
              </a:rPr>
              <a:t>akhir  </a:t>
            </a:r>
            <a:r>
              <a:rPr dirty="0" sz="2400" spc="-229" b="1" i="1">
                <a:solidFill>
                  <a:srgbClr val="006633"/>
                </a:solidFill>
                <a:latin typeface="Arial"/>
                <a:cs typeface="Arial"/>
              </a:rPr>
              <a:t>seluruh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4375" y="3394202"/>
            <a:ext cx="2817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3970" algn="l"/>
                <a:tab pos="2137410" algn="l"/>
              </a:tabLst>
            </a:pP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190" b="1" i="1">
                <a:solidFill>
                  <a:srgbClr val="006633"/>
                </a:solidFill>
                <a:latin typeface="Arial"/>
                <a:cs typeface="Arial"/>
              </a:rPr>
              <a:t>ktivitas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	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pada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	</a:t>
            </a:r>
            <a:r>
              <a:rPr dirty="0" sz="2400" spc="-235" b="1" i="1">
                <a:solidFill>
                  <a:srgbClr val="006633"/>
                </a:solidFill>
                <a:latin typeface="Arial"/>
                <a:cs typeface="Arial"/>
              </a:rPr>
              <a:t>tahap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404" y="3759961"/>
            <a:ext cx="399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10" b="1" i="1">
                <a:solidFill>
                  <a:srgbClr val="006633"/>
                </a:solidFill>
                <a:latin typeface="Arial"/>
                <a:cs typeface="Arial"/>
              </a:rPr>
              <a:t>persi</a:t>
            </a:r>
            <a:r>
              <a:rPr dirty="0" sz="2400" spc="-235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pan</a:t>
            </a:r>
            <a:r>
              <a:rPr dirty="0" sz="2400" spc="-5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dan</a:t>
            </a:r>
            <a:r>
              <a:rPr dirty="0" sz="2400" spc="-5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pe</a:t>
            </a:r>
            <a:r>
              <a:rPr dirty="0" sz="2400" spc="-125" b="1" i="1">
                <a:solidFill>
                  <a:srgbClr val="006633"/>
                </a:solidFill>
                <a:latin typeface="Arial"/>
                <a:cs typeface="Arial"/>
              </a:rPr>
              <a:t>l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k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s</a:t>
            </a: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n</a:t>
            </a: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a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n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15" b="1" i="1">
                <a:solidFill>
                  <a:srgbClr val="006633"/>
                </a:solidFill>
                <a:latin typeface="Arial"/>
                <a:cs typeface="Arial"/>
              </a:rPr>
              <a:t>serta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404" y="4125721"/>
            <a:ext cx="1988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3795" algn="l"/>
              </a:tabLst>
            </a:pP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menyampaikan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k</a:t>
            </a:r>
            <a:r>
              <a:rPr dirty="0" sz="2400" spc="-250" b="1" i="1">
                <a:solidFill>
                  <a:srgbClr val="006633"/>
                </a:solidFill>
                <a:latin typeface="Arial"/>
                <a:cs typeface="Arial"/>
              </a:rPr>
              <a:t>epada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	</a:t>
            </a:r>
            <a:r>
              <a:rPr dirty="0" sz="2400" spc="-310" b="1" i="1">
                <a:solidFill>
                  <a:srgbClr val="006633"/>
                </a:solidFill>
                <a:latin typeface="Arial"/>
                <a:cs typeface="Arial"/>
              </a:rPr>
              <a:t>K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e</a:t>
            </a:r>
            <a:r>
              <a:rPr dirty="0" sz="2400" spc="-220" b="1" i="1">
                <a:solidFill>
                  <a:srgbClr val="006633"/>
                </a:solidFill>
                <a:latin typeface="Arial"/>
                <a:cs typeface="Arial"/>
              </a:rPr>
              <a:t>pala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2022" y="4125721"/>
            <a:ext cx="92836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100"/>
              </a:spcBef>
            </a:pPr>
            <a:r>
              <a:rPr dirty="0" sz="2400" spc="-204" b="1" i="1">
                <a:solidFill>
                  <a:srgbClr val="006633"/>
                </a:solidFill>
                <a:latin typeface="Arial"/>
                <a:cs typeface="Arial"/>
              </a:rPr>
              <a:t>laporan  </a:t>
            </a:r>
            <a:r>
              <a:rPr dirty="0" sz="2400" spc="-270" b="1" i="1">
                <a:solidFill>
                  <a:srgbClr val="006633"/>
                </a:solidFill>
                <a:latin typeface="Arial"/>
                <a:cs typeface="Arial"/>
              </a:rPr>
              <a:t>Badan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7402" y="4125721"/>
            <a:ext cx="7061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7314">
              <a:lnSpc>
                <a:spcPct val="100000"/>
              </a:lnSpc>
              <a:spcBef>
                <a:spcPts val="100"/>
              </a:spcBef>
            </a:pPr>
            <a:r>
              <a:rPr dirty="0" sz="2400" spc="-254" b="1" i="1">
                <a:solidFill>
                  <a:srgbClr val="006633"/>
                </a:solidFill>
                <a:latin typeface="Arial"/>
                <a:cs typeface="Arial"/>
              </a:rPr>
              <a:t>ha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s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i</a:t>
            </a:r>
            <a:r>
              <a:rPr dirty="0" sz="2400" spc="-120" b="1" i="1">
                <a:solidFill>
                  <a:srgbClr val="006633"/>
                </a:solidFill>
                <a:latin typeface="Arial"/>
                <a:cs typeface="Arial"/>
              </a:rPr>
              <a:t>l  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untuk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04" y="4857242"/>
            <a:ext cx="3991610" cy="1122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220" b="1" i="1">
                <a:solidFill>
                  <a:srgbClr val="006633"/>
                </a:solidFill>
                <a:latin typeface="Arial"/>
                <a:cs typeface="Arial"/>
              </a:rPr>
              <a:t>selanjutnya</a:t>
            </a:r>
            <a:r>
              <a:rPr dirty="0" sz="2400" spc="-21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disampaikan</a:t>
            </a:r>
            <a:r>
              <a:rPr dirty="0" sz="2400" spc="-2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45" b="1" i="1">
                <a:solidFill>
                  <a:srgbClr val="006633"/>
                </a:solidFill>
                <a:latin typeface="Arial"/>
                <a:cs typeface="Arial"/>
              </a:rPr>
              <a:t>ke 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15" b="1" i="1">
                <a:solidFill>
                  <a:srgbClr val="006633"/>
                </a:solidFill>
                <a:latin typeface="Arial"/>
                <a:cs typeface="Arial"/>
              </a:rPr>
              <a:t>setiap</a:t>
            </a:r>
            <a:r>
              <a:rPr dirty="0" sz="2400" spc="24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10" b="1" i="1">
                <a:solidFill>
                  <a:srgbClr val="006633"/>
                </a:solidFill>
                <a:latin typeface="Arial"/>
                <a:cs typeface="Arial"/>
              </a:rPr>
              <a:t>Instansi</a:t>
            </a:r>
            <a:r>
              <a:rPr dirty="0" sz="2400" spc="25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40" b="1" i="1">
                <a:solidFill>
                  <a:srgbClr val="006633"/>
                </a:solidFill>
                <a:latin typeface="Arial"/>
                <a:cs typeface="Arial"/>
              </a:rPr>
              <a:t>Pusat</a:t>
            </a:r>
            <a:r>
              <a:rPr dirty="0" sz="2400" spc="19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265" b="1" i="1">
                <a:solidFill>
                  <a:srgbClr val="006633"/>
                </a:solidFill>
                <a:latin typeface="Arial"/>
                <a:cs typeface="Arial"/>
              </a:rPr>
              <a:t>dan </a:t>
            </a:r>
            <a:r>
              <a:rPr dirty="0" sz="2400" spc="-260" b="1" i="1">
                <a:solidFill>
                  <a:srgbClr val="006633"/>
                </a:solidFill>
                <a:latin typeface="Arial"/>
                <a:cs typeface="Arial"/>
              </a:rPr>
              <a:t> Pemda.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9955" y="2160270"/>
            <a:ext cx="5127625" cy="4697730"/>
            <a:chOff x="409955" y="2160270"/>
            <a:chExt cx="5127625" cy="4697730"/>
          </a:xfrm>
        </p:grpSpPr>
        <p:sp>
          <p:nvSpPr>
            <p:cNvPr id="20" name="object 20"/>
            <p:cNvSpPr/>
            <p:nvPr/>
          </p:nvSpPr>
          <p:spPr>
            <a:xfrm>
              <a:off x="409956" y="2160269"/>
              <a:ext cx="449580" cy="357505"/>
            </a:xfrm>
            <a:custGeom>
              <a:avLst/>
              <a:gdLst/>
              <a:ahLst/>
              <a:cxnLst/>
              <a:rect l="l" t="t" r="r" b="b"/>
              <a:pathLst>
                <a:path w="449580" h="357505">
                  <a:moveTo>
                    <a:pt x="179832" y="0"/>
                  </a:moveTo>
                  <a:lnTo>
                    <a:pt x="132511" y="6299"/>
                  </a:lnTo>
                  <a:lnTo>
                    <a:pt x="89903" y="24104"/>
                  </a:lnTo>
                  <a:lnTo>
                    <a:pt x="53670" y="51739"/>
                  </a:lnTo>
                  <a:lnTo>
                    <a:pt x="25488" y="87591"/>
                  </a:lnTo>
                  <a:lnTo>
                    <a:pt x="7035" y="129984"/>
                  </a:lnTo>
                  <a:lnTo>
                    <a:pt x="0" y="177292"/>
                  </a:lnTo>
                  <a:lnTo>
                    <a:pt x="0" y="357378"/>
                  </a:lnTo>
                  <a:lnTo>
                    <a:pt x="179832" y="357378"/>
                  </a:lnTo>
                  <a:lnTo>
                    <a:pt x="179832" y="177292"/>
                  </a:lnTo>
                  <a:lnTo>
                    <a:pt x="77241" y="177292"/>
                  </a:lnTo>
                  <a:lnTo>
                    <a:pt x="86106" y="138214"/>
                  </a:lnTo>
                  <a:lnTo>
                    <a:pt x="108267" y="106451"/>
                  </a:lnTo>
                  <a:lnTo>
                    <a:pt x="140563" y="85090"/>
                  </a:lnTo>
                  <a:lnTo>
                    <a:pt x="179832" y="77216"/>
                  </a:lnTo>
                  <a:lnTo>
                    <a:pt x="179832" y="0"/>
                  </a:lnTo>
                  <a:close/>
                </a:path>
                <a:path w="449580" h="357505">
                  <a:moveTo>
                    <a:pt x="449580" y="0"/>
                  </a:moveTo>
                  <a:lnTo>
                    <a:pt x="402259" y="6299"/>
                  </a:lnTo>
                  <a:lnTo>
                    <a:pt x="359651" y="24104"/>
                  </a:lnTo>
                  <a:lnTo>
                    <a:pt x="323418" y="51739"/>
                  </a:lnTo>
                  <a:lnTo>
                    <a:pt x="295236" y="87591"/>
                  </a:lnTo>
                  <a:lnTo>
                    <a:pt x="276783" y="129984"/>
                  </a:lnTo>
                  <a:lnTo>
                    <a:pt x="269748" y="177292"/>
                  </a:lnTo>
                  <a:lnTo>
                    <a:pt x="269748" y="357378"/>
                  </a:lnTo>
                  <a:lnTo>
                    <a:pt x="449580" y="357378"/>
                  </a:lnTo>
                  <a:lnTo>
                    <a:pt x="449580" y="177292"/>
                  </a:lnTo>
                  <a:lnTo>
                    <a:pt x="346989" y="177292"/>
                  </a:lnTo>
                  <a:lnTo>
                    <a:pt x="355854" y="138214"/>
                  </a:lnTo>
                  <a:lnTo>
                    <a:pt x="378015" y="106451"/>
                  </a:lnTo>
                  <a:lnTo>
                    <a:pt x="410311" y="85090"/>
                  </a:lnTo>
                  <a:lnTo>
                    <a:pt x="449580" y="77216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6283" y="5622035"/>
              <a:ext cx="1241170" cy="123596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6816852" y="2725292"/>
            <a:ext cx="736600" cy="3196590"/>
            <a:chOff x="6816852" y="2725292"/>
            <a:chExt cx="736600" cy="3196590"/>
          </a:xfrm>
        </p:grpSpPr>
        <p:sp>
          <p:nvSpPr>
            <p:cNvPr id="23" name="object 23"/>
            <p:cNvSpPr/>
            <p:nvPr/>
          </p:nvSpPr>
          <p:spPr>
            <a:xfrm>
              <a:off x="7209663" y="2725292"/>
              <a:ext cx="0" cy="3182620"/>
            </a:xfrm>
            <a:custGeom>
              <a:avLst/>
              <a:gdLst/>
              <a:ahLst/>
              <a:cxnLst/>
              <a:rect l="l" t="t" r="r" b="b"/>
              <a:pathLst>
                <a:path w="0" h="3182620">
                  <a:moveTo>
                    <a:pt x="0" y="0"/>
                  </a:moveTo>
                  <a:lnTo>
                    <a:pt x="0" y="3182099"/>
                  </a:lnTo>
                </a:path>
              </a:pathLst>
            </a:custGeom>
            <a:ln w="9906">
              <a:solidFill>
                <a:srgbClr val="8295A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7"/>
                  </a:lnTo>
                  <a:lnTo>
                    <a:pt x="0" y="598296"/>
                  </a:lnTo>
                  <a:lnTo>
                    <a:pt x="328802" y="762762"/>
                  </a:lnTo>
                  <a:lnTo>
                    <a:pt x="657605" y="598296"/>
                  </a:lnTo>
                  <a:lnTo>
                    <a:pt x="657605" y="164337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296"/>
                  </a:lnTo>
                  <a:lnTo>
                    <a:pt x="0" y="164337"/>
                  </a:lnTo>
                  <a:lnTo>
                    <a:pt x="328802" y="0"/>
                  </a:lnTo>
                  <a:lnTo>
                    <a:pt x="657605" y="164337"/>
                  </a:lnTo>
                  <a:lnTo>
                    <a:pt x="657605" y="598296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80860" y="5144261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3" y="0"/>
                  </a:moveTo>
                  <a:lnTo>
                    <a:pt x="0" y="164337"/>
                  </a:lnTo>
                  <a:lnTo>
                    <a:pt x="0" y="598360"/>
                  </a:lnTo>
                  <a:lnTo>
                    <a:pt x="328803" y="762762"/>
                  </a:lnTo>
                  <a:lnTo>
                    <a:pt x="657606" y="598360"/>
                  </a:lnTo>
                  <a:lnTo>
                    <a:pt x="657606" y="164337"/>
                  </a:lnTo>
                  <a:lnTo>
                    <a:pt x="32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80860" y="5144261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3" y="762762"/>
                  </a:moveTo>
                  <a:lnTo>
                    <a:pt x="0" y="598360"/>
                  </a:lnTo>
                  <a:lnTo>
                    <a:pt x="0" y="164337"/>
                  </a:lnTo>
                  <a:lnTo>
                    <a:pt x="328803" y="0"/>
                  </a:lnTo>
                  <a:lnTo>
                    <a:pt x="657606" y="164337"/>
                  </a:lnTo>
                  <a:lnTo>
                    <a:pt x="657606" y="598360"/>
                  </a:lnTo>
                  <a:lnTo>
                    <a:pt x="328803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292" y="2939795"/>
              <a:ext cx="503681" cy="5036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7822" y="5254751"/>
              <a:ext cx="503681" cy="503681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6563868" y="1754123"/>
            <a:ext cx="5628640" cy="647700"/>
          </a:xfrm>
          <a:custGeom>
            <a:avLst/>
            <a:gdLst/>
            <a:ahLst/>
            <a:cxnLst/>
            <a:rect l="l" t="t" r="r" b="b"/>
            <a:pathLst>
              <a:path w="5628640" h="647700">
                <a:moveTo>
                  <a:pt x="5628132" y="0"/>
                </a:moveTo>
                <a:lnTo>
                  <a:pt x="218566" y="0"/>
                </a:lnTo>
                <a:lnTo>
                  <a:pt x="168430" y="5769"/>
                </a:lnTo>
                <a:lnTo>
                  <a:pt x="122418" y="22203"/>
                </a:lnTo>
                <a:lnTo>
                  <a:pt x="81836" y="47996"/>
                </a:lnTo>
                <a:lnTo>
                  <a:pt x="47996" y="81836"/>
                </a:lnTo>
                <a:lnTo>
                  <a:pt x="22203" y="122418"/>
                </a:lnTo>
                <a:lnTo>
                  <a:pt x="5769" y="168430"/>
                </a:lnTo>
                <a:lnTo>
                  <a:pt x="0" y="218566"/>
                </a:lnTo>
                <a:lnTo>
                  <a:pt x="0" y="429133"/>
                </a:lnTo>
                <a:lnTo>
                  <a:pt x="5769" y="479269"/>
                </a:lnTo>
                <a:lnTo>
                  <a:pt x="22203" y="525281"/>
                </a:lnTo>
                <a:lnTo>
                  <a:pt x="47996" y="565863"/>
                </a:lnTo>
                <a:lnTo>
                  <a:pt x="81836" y="599703"/>
                </a:lnTo>
                <a:lnTo>
                  <a:pt x="122418" y="625496"/>
                </a:lnTo>
                <a:lnTo>
                  <a:pt x="168430" y="641930"/>
                </a:lnTo>
                <a:lnTo>
                  <a:pt x="218566" y="647700"/>
                </a:lnTo>
                <a:lnTo>
                  <a:pt x="5628132" y="647700"/>
                </a:lnTo>
                <a:lnTo>
                  <a:pt x="562813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373873" y="1872233"/>
            <a:ext cx="41243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4" b="1" i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2400" spc="-275" b="1" i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400" spc="-235" b="1" i="1">
                <a:solidFill>
                  <a:srgbClr val="FFFFFF"/>
                </a:solidFill>
                <a:latin typeface="Arial"/>
                <a:cs typeface="Arial"/>
              </a:rPr>
              <a:t>oran</a:t>
            </a:r>
            <a:r>
              <a:rPr dirty="0" sz="2400" spc="-1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45" b="1" i="1">
                <a:solidFill>
                  <a:srgbClr val="FFFFFF"/>
                </a:solidFill>
                <a:latin typeface="Arial"/>
                <a:cs typeface="Arial"/>
              </a:rPr>
              <a:t>ya</a:t>
            </a:r>
            <a:r>
              <a:rPr dirty="0" sz="2400" spc="-275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265" b="1" i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400" spc="-10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95" b="1" i="1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dirty="0" sz="2400" spc="-250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254" b="1" i="1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2400" spc="-275" b="1" i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400" spc="-265" b="1" i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400" spc="-10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4" b="1" i="1">
                <a:solidFill>
                  <a:srgbClr val="FFFFFF"/>
                </a:solidFill>
                <a:latin typeface="Arial"/>
                <a:cs typeface="Arial"/>
              </a:rPr>
              <a:t>terd</a:t>
            </a:r>
            <a:r>
              <a:rPr dirty="0" sz="2400" spc="-130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400" spc="-145" b="1" i="1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z="2400" spc="-1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15" b="1" i="1">
                <a:solidFill>
                  <a:srgbClr val="FFFFFF"/>
                </a:solidFill>
                <a:latin typeface="Arial"/>
                <a:cs typeface="Arial"/>
              </a:rPr>
              <a:t>ata</a:t>
            </a:r>
            <a:r>
              <a:rPr dirty="0" sz="2400" spc="-250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400" spc="-145" b="1" i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6256" y="2477516"/>
            <a:ext cx="3689350" cy="88391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Laporan</a:t>
            </a:r>
            <a:r>
              <a:rPr dirty="0" sz="2000" spc="1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Hasil</a:t>
            </a:r>
            <a:r>
              <a:rPr dirty="0" sz="200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6633"/>
                </a:solidFill>
                <a:latin typeface="Calibri"/>
                <a:cs typeface="Calibri"/>
              </a:rPr>
              <a:t>Evaluasi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 Penyelenggaraan</a:t>
            </a:r>
            <a:r>
              <a:rPr dirty="0" sz="2000" spc="15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Statistik</a:t>
            </a:r>
            <a:r>
              <a:rPr dirty="0" sz="2000" spc="-1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Sektoral </a:t>
            </a:r>
            <a:r>
              <a:rPr dirty="0" sz="2000" spc="-434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Mencakup: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26171" y="3334004"/>
            <a:ext cx="27876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Indeks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Pembangunan</a:t>
            </a:r>
            <a:r>
              <a:rPr dirty="0" sz="1600" spc="-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Statistik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4"/>
              </a:lnSpc>
              <a:spcBef>
                <a:spcPts val="10"/>
              </a:spcBef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Indeks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Domain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4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Indeks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Aspek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libri"/>
                <a:cs typeface="Calibri"/>
              </a:rPr>
              <a:t>Nilai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Indikator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>
                <a:latin typeface="Calibri"/>
                <a:cs typeface="Calibri"/>
              </a:rPr>
              <a:t>Rekomendasi</a:t>
            </a:r>
            <a:r>
              <a:rPr dirty="0" sz="1600" spc="-3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Perbaikan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98993" y="4718811"/>
            <a:ext cx="3868420" cy="161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Laporan</a:t>
            </a:r>
            <a:r>
              <a:rPr dirty="0" sz="2000" spc="1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006633"/>
                </a:solidFill>
                <a:latin typeface="Calibri"/>
                <a:cs typeface="Calibri"/>
              </a:rPr>
              <a:t>Pelaksanaan</a:t>
            </a:r>
            <a:r>
              <a:rPr dirty="0" sz="2000" spc="2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Evaluasi </a:t>
            </a:r>
            <a:r>
              <a:rPr dirty="0" sz="200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Penyelenggaraan</a:t>
            </a:r>
            <a:r>
              <a:rPr dirty="0" sz="2000" spc="25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2000" spc="-5" b="1">
                <a:solidFill>
                  <a:srgbClr val="006633"/>
                </a:solidFill>
                <a:latin typeface="Calibri"/>
                <a:cs typeface="Calibri"/>
              </a:rPr>
              <a:t>Statistik Sektoral </a:t>
            </a:r>
            <a:r>
              <a:rPr dirty="0" sz="2000" b="1">
                <a:solidFill>
                  <a:srgbClr val="006633"/>
                </a:solidFill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Berupa </a:t>
            </a:r>
            <a:r>
              <a:rPr dirty="0" sz="1600" spc="-5">
                <a:latin typeface="Calibri"/>
                <a:cs typeface="Calibri"/>
              </a:rPr>
              <a:t>Laporan Tim Penilai </a:t>
            </a:r>
            <a:r>
              <a:rPr dirty="0" sz="1600">
                <a:latin typeface="Calibri"/>
                <a:cs typeface="Calibri"/>
              </a:rPr>
              <a:t>Badan yang </a:t>
            </a:r>
            <a:r>
              <a:rPr dirty="0" sz="1600" spc="-5">
                <a:latin typeface="Calibri"/>
                <a:cs typeface="Calibri"/>
              </a:rPr>
              <a:t>berisi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seluruh aktivitas </a:t>
            </a:r>
            <a:r>
              <a:rPr dirty="0" sz="1600">
                <a:latin typeface="Calibri"/>
                <a:cs typeface="Calibri"/>
              </a:rPr>
              <a:t>yang </a:t>
            </a:r>
            <a:r>
              <a:rPr dirty="0" sz="1600" spc="-5">
                <a:latin typeface="Calibri"/>
                <a:cs typeface="Calibri"/>
              </a:rPr>
              <a:t>dilakukan oleh </a:t>
            </a:r>
            <a:r>
              <a:rPr dirty="0" sz="1600">
                <a:latin typeface="Calibri"/>
                <a:cs typeface="Calibri"/>
              </a:rPr>
              <a:t>anggota 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selama </a:t>
            </a:r>
            <a:r>
              <a:rPr dirty="0" sz="1600">
                <a:latin typeface="Calibri"/>
                <a:cs typeface="Calibri"/>
              </a:rPr>
              <a:t>kegiatan </a:t>
            </a:r>
            <a:r>
              <a:rPr dirty="0" sz="1600" spc="-5">
                <a:latin typeface="Calibri"/>
                <a:cs typeface="Calibri"/>
              </a:rPr>
              <a:t>Evaluasi Penyelenggaraan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Statistik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Sektoral.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49320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285"/>
              <a:t>PENJ</a:t>
            </a:r>
            <a:r>
              <a:rPr dirty="0" spc="320"/>
              <a:t>A</a:t>
            </a:r>
            <a:r>
              <a:rPr dirty="0" spc="250"/>
              <a:t>MINAN</a:t>
            </a:r>
            <a:r>
              <a:rPr dirty="0" spc="-295"/>
              <a:t> </a:t>
            </a:r>
            <a:r>
              <a:rPr dirty="0" spc="365"/>
              <a:t>KUA</a:t>
            </a:r>
            <a:r>
              <a:rPr dirty="0" spc="300"/>
              <a:t>L</a:t>
            </a:r>
            <a:r>
              <a:rPr dirty="0" spc="185"/>
              <a:t>ITAS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22504" y="5798058"/>
            <a:ext cx="2891790" cy="996315"/>
            <a:chOff x="222504" y="5798058"/>
            <a:chExt cx="2891790" cy="99631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827" y="5798058"/>
              <a:ext cx="2588488" cy="89837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2504" y="6709410"/>
              <a:ext cx="2891790" cy="85090"/>
            </a:xfrm>
            <a:custGeom>
              <a:avLst/>
              <a:gdLst/>
              <a:ahLst/>
              <a:cxnLst/>
              <a:rect l="l" t="t" r="r" b="b"/>
              <a:pathLst>
                <a:path w="2891790" h="85090">
                  <a:moveTo>
                    <a:pt x="2849498" y="0"/>
                  </a:moveTo>
                  <a:lnTo>
                    <a:pt x="42290" y="0"/>
                  </a:lnTo>
                  <a:lnTo>
                    <a:pt x="25829" y="3323"/>
                  </a:lnTo>
                  <a:lnTo>
                    <a:pt x="12386" y="12387"/>
                  </a:lnTo>
                  <a:lnTo>
                    <a:pt x="3323" y="25830"/>
                  </a:lnTo>
                  <a:lnTo>
                    <a:pt x="0" y="42292"/>
                  </a:lnTo>
                  <a:lnTo>
                    <a:pt x="3324" y="58754"/>
                  </a:lnTo>
                  <a:lnTo>
                    <a:pt x="12390" y="72197"/>
                  </a:lnTo>
                  <a:lnTo>
                    <a:pt x="25842" y="81261"/>
                  </a:lnTo>
                  <a:lnTo>
                    <a:pt x="42290" y="84582"/>
                  </a:lnTo>
                  <a:lnTo>
                    <a:pt x="2849511" y="84582"/>
                  </a:lnTo>
                  <a:lnTo>
                    <a:pt x="2865968" y="81258"/>
                  </a:lnTo>
                  <a:lnTo>
                    <a:pt x="2879408" y="72195"/>
                  </a:lnTo>
                  <a:lnTo>
                    <a:pt x="2888468" y="58751"/>
                  </a:lnTo>
                  <a:lnTo>
                    <a:pt x="2891788" y="42289"/>
                  </a:lnTo>
                  <a:lnTo>
                    <a:pt x="2888467" y="25830"/>
                  </a:lnTo>
                  <a:lnTo>
                    <a:pt x="2879406" y="12387"/>
                  </a:lnTo>
                  <a:lnTo>
                    <a:pt x="2865964" y="3323"/>
                  </a:lnTo>
                  <a:lnTo>
                    <a:pt x="284949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026658" y="2845153"/>
            <a:ext cx="826135" cy="720725"/>
            <a:chOff x="6026658" y="2845153"/>
            <a:chExt cx="826135" cy="720725"/>
          </a:xfrm>
        </p:grpSpPr>
        <p:sp>
          <p:nvSpPr>
            <p:cNvPr id="14" name="object 14"/>
            <p:cNvSpPr/>
            <p:nvPr/>
          </p:nvSpPr>
          <p:spPr>
            <a:xfrm>
              <a:off x="6031611" y="2850106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2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203" y="285396"/>
                  </a:lnTo>
                  <a:lnTo>
                    <a:pt x="107314" y="285777"/>
                  </a:lnTo>
                  <a:lnTo>
                    <a:pt x="106806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89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5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5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6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7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7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1" y="583465"/>
                  </a:lnTo>
                  <a:lnTo>
                    <a:pt x="157606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458" y="425477"/>
                  </a:lnTo>
                  <a:lnTo>
                    <a:pt x="108330" y="425350"/>
                  </a:lnTo>
                  <a:lnTo>
                    <a:pt x="108330" y="425223"/>
                  </a:lnTo>
                  <a:lnTo>
                    <a:pt x="119887" y="425223"/>
                  </a:lnTo>
                  <a:lnTo>
                    <a:pt x="119506" y="423445"/>
                  </a:lnTo>
                  <a:lnTo>
                    <a:pt x="118617" y="418619"/>
                  </a:lnTo>
                  <a:lnTo>
                    <a:pt x="117601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4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2" y="288571"/>
                  </a:lnTo>
                  <a:lnTo>
                    <a:pt x="120292" y="284507"/>
                  </a:lnTo>
                  <a:lnTo>
                    <a:pt x="109981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7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7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5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0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5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0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1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31611" y="2850106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981" y="284380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0" y="425350"/>
                  </a:lnTo>
                  <a:lnTo>
                    <a:pt x="108330" y="425223"/>
                  </a:lnTo>
                  <a:lnTo>
                    <a:pt x="108585" y="425604"/>
                  </a:lnTo>
                  <a:lnTo>
                    <a:pt x="108712" y="425858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0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1" y="583465"/>
                  </a:lnTo>
                  <a:lnTo>
                    <a:pt x="157606" y="524473"/>
                  </a:lnTo>
                  <a:lnTo>
                    <a:pt x="128397" y="458243"/>
                  </a:lnTo>
                  <a:lnTo>
                    <a:pt x="118617" y="418619"/>
                  </a:lnTo>
                  <a:lnTo>
                    <a:pt x="117601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8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4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2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7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5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2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29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203" y="285396"/>
                  </a:lnTo>
                  <a:lnTo>
                    <a:pt x="107314" y="285777"/>
                  </a:lnTo>
                  <a:lnTo>
                    <a:pt x="106806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89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5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5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6" y="428779"/>
                  </a:lnTo>
                  <a:lnTo>
                    <a:pt x="108076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7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7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5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850129" y="4191761"/>
            <a:ext cx="826135" cy="720725"/>
            <a:chOff x="4850129" y="4191761"/>
            <a:chExt cx="826135" cy="720725"/>
          </a:xfrm>
        </p:grpSpPr>
        <p:sp>
          <p:nvSpPr>
            <p:cNvPr id="17" name="object 17"/>
            <p:cNvSpPr/>
            <p:nvPr/>
          </p:nvSpPr>
          <p:spPr>
            <a:xfrm>
              <a:off x="4855162" y="419671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357298" y="0"/>
                  </a:moveTo>
                  <a:lnTo>
                    <a:pt x="305222" y="4017"/>
                  </a:lnTo>
                  <a:lnTo>
                    <a:pt x="254923" y="15268"/>
                  </a:lnTo>
                  <a:lnTo>
                    <a:pt x="207018" y="33366"/>
                  </a:lnTo>
                  <a:lnTo>
                    <a:pt x="162254" y="57925"/>
                  </a:lnTo>
                  <a:lnTo>
                    <a:pt x="121378" y="88557"/>
                  </a:lnTo>
                  <a:lnTo>
                    <a:pt x="85137" y="124876"/>
                  </a:lnTo>
                  <a:lnTo>
                    <a:pt x="54276" y="166497"/>
                  </a:lnTo>
                  <a:lnTo>
                    <a:pt x="30566" y="210796"/>
                  </a:lnTo>
                  <a:lnTo>
                    <a:pt x="13572" y="257619"/>
                  </a:lnTo>
                  <a:lnTo>
                    <a:pt x="3341" y="306157"/>
                  </a:lnTo>
                  <a:lnTo>
                    <a:pt x="78" y="353314"/>
                  </a:lnTo>
                  <a:lnTo>
                    <a:pt x="0" y="356997"/>
                  </a:lnTo>
                  <a:lnTo>
                    <a:pt x="2257" y="396501"/>
                  </a:lnTo>
                  <a:lnTo>
                    <a:pt x="9286" y="436975"/>
                  </a:lnTo>
                  <a:lnTo>
                    <a:pt x="21029" y="476543"/>
                  </a:lnTo>
                  <a:lnTo>
                    <a:pt x="37512" y="514731"/>
                  </a:lnTo>
                  <a:lnTo>
                    <a:pt x="63760" y="558596"/>
                  </a:lnTo>
                  <a:lnTo>
                    <a:pt x="95953" y="597883"/>
                  </a:lnTo>
                  <a:lnTo>
                    <a:pt x="133334" y="632103"/>
                  </a:lnTo>
                  <a:lnTo>
                    <a:pt x="175144" y="660766"/>
                  </a:lnTo>
                  <a:lnTo>
                    <a:pt x="220627" y="683385"/>
                  </a:lnTo>
                  <a:lnTo>
                    <a:pt x="269024" y="699470"/>
                  </a:lnTo>
                  <a:lnTo>
                    <a:pt x="319579" y="708533"/>
                  </a:lnTo>
                  <a:lnTo>
                    <a:pt x="366139" y="710338"/>
                  </a:lnTo>
                  <a:lnTo>
                    <a:pt x="412096" y="706116"/>
                  </a:lnTo>
                  <a:lnTo>
                    <a:pt x="449084" y="697865"/>
                  </a:lnTo>
                  <a:lnTo>
                    <a:pt x="382444" y="697865"/>
                  </a:lnTo>
                  <a:lnTo>
                    <a:pt x="331267" y="697663"/>
                  </a:lnTo>
                  <a:lnTo>
                    <a:pt x="281069" y="690014"/>
                  </a:lnTo>
                  <a:lnTo>
                    <a:pt x="232701" y="675294"/>
                  </a:lnTo>
                  <a:lnTo>
                    <a:pt x="187016" y="653879"/>
                  </a:lnTo>
                  <a:lnTo>
                    <a:pt x="144868" y="626143"/>
                  </a:lnTo>
                  <a:lnTo>
                    <a:pt x="107111" y="592462"/>
                  </a:lnTo>
                  <a:lnTo>
                    <a:pt x="74596" y="553212"/>
                  </a:lnTo>
                  <a:lnTo>
                    <a:pt x="47380" y="507198"/>
                  </a:lnTo>
                  <a:lnTo>
                    <a:pt x="27749" y="457898"/>
                  </a:lnTo>
                  <a:lnTo>
                    <a:pt x="15856" y="406407"/>
                  </a:lnTo>
                  <a:lnTo>
                    <a:pt x="11925" y="354711"/>
                  </a:lnTo>
                  <a:lnTo>
                    <a:pt x="12044" y="350266"/>
                  </a:lnTo>
                  <a:lnTo>
                    <a:pt x="19398" y="282209"/>
                  </a:lnTo>
                  <a:lnTo>
                    <a:pt x="42084" y="213360"/>
                  </a:lnTo>
                  <a:lnTo>
                    <a:pt x="66357" y="169425"/>
                  </a:lnTo>
                  <a:lnTo>
                    <a:pt x="96575" y="129752"/>
                  </a:lnTo>
                  <a:lnTo>
                    <a:pt x="132027" y="94884"/>
                  </a:lnTo>
                  <a:lnTo>
                    <a:pt x="172003" y="65366"/>
                  </a:lnTo>
                  <a:lnTo>
                    <a:pt x="215790" y="41741"/>
                  </a:lnTo>
                  <a:lnTo>
                    <a:pt x="262679" y="24555"/>
                  </a:lnTo>
                  <a:lnTo>
                    <a:pt x="311959" y="14351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30"/>
                  </a:lnTo>
                  <a:lnTo>
                    <a:pt x="445508" y="11430"/>
                  </a:lnTo>
                  <a:lnTo>
                    <a:pt x="440070" y="9858"/>
                  </a:lnTo>
                  <a:lnTo>
                    <a:pt x="398910" y="2696"/>
                  </a:lnTo>
                  <a:lnTo>
                    <a:pt x="357298" y="0"/>
                  </a:lnTo>
                  <a:close/>
                </a:path>
                <a:path w="816610" h="710564">
                  <a:moveTo>
                    <a:pt x="445508" y="11430"/>
                  </a:moveTo>
                  <a:lnTo>
                    <a:pt x="359330" y="11430"/>
                  </a:lnTo>
                  <a:lnTo>
                    <a:pt x="407772" y="15377"/>
                  </a:lnTo>
                  <a:lnTo>
                    <a:pt x="454852" y="25781"/>
                  </a:lnTo>
                  <a:lnTo>
                    <a:pt x="499887" y="42386"/>
                  </a:lnTo>
                  <a:lnTo>
                    <a:pt x="542191" y="64939"/>
                  </a:lnTo>
                  <a:lnTo>
                    <a:pt x="581080" y="93186"/>
                  </a:lnTo>
                  <a:lnTo>
                    <a:pt x="615870" y="126873"/>
                  </a:lnTo>
                  <a:lnTo>
                    <a:pt x="658367" y="185864"/>
                  </a:lnTo>
                  <a:lnTo>
                    <a:pt x="687625" y="252095"/>
                  </a:lnTo>
                  <a:lnTo>
                    <a:pt x="697404" y="291719"/>
                  </a:lnTo>
                  <a:lnTo>
                    <a:pt x="698420" y="293370"/>
                  </a:lnTo>
                  <a:lnTo>
                    <a:pt x="702738" y="295656"/>
                  </a:lnTo>
                  <a:lnTo>
                    <a:pt x="710368" y="300474"/>
                  </a:lnTo>
                  <a:lnTo>
                    <a:pt x="718057" y="305244"/>
                  </a:lnTo>
                  <a:lnTo>
                    <a:pt x="733853" y="314833"/>
                  </a:lnTo>
                  <a:lnTo>
                    <a:pt x="798877" y="354711"/>
                  </a:lnTo>
                  <a:lnTo>
                    <a:pt x="723947" y="400939"/>
                  </a:lnTo>
                  <a:lnTo>
                    <a:pt x="708405" y="409543"/>
                  </a:lnTo>
                  <a:lnTo>
                    <a:pt x="701033" y="415083"/>
                  </a:lnTo>
                  <a:lnTo>
                    <a:pt x="696769" y="421767"/>
                  </a:lnTo>
                  <a:lnTo>
                    <a:pt x="691216" y="443466"/>
                  </a:lnTo>
                  <a:lnTo>
                    <a:pt x="684926" y="464772"/>
                  </a:lnTo>
                  <a:lnTo>
                    <a:pt x="668321" y="506349"/>
                  </a:lnTo>
                  <a:lnTo>
                    <a:pt x="641821" y="550687"/>
                  </a:lnTo>
                  <a:lnTo>
                    <a:pt x="609224" y="590270"/>
                  </a:lnTo>
                  <a:lnTo>
                    <a:pt x="571319" y="624554"/>
                  </a:lnTo>
                  <a:lnTo>
                    <a:pt x="528898" y="652998"/>
                  </a:lnTo>
                  <a:lnTo>
                    <a:pt x="482751" y="675059"/>
                  </a:lnTo>
                  <a:lnTo>
                    <a:pt x="433669" y="690195"/>
                  </a:lnTo>
                  <a:lnTo>
                    <a:pt x="382444" y="697865"/>
                  </a:lnTo>
                  <a:lnTo>
                    <a:pt x="449084" y="697865"/>
                  </a:lnTo>
                  <a:lnTo>
                    <a:pt x="499935" y="680624"/>
                  </a:lnTo>
                  <a:lnTo>
                    <a:pt x="540681" y="659873"/>
                  </a:lnTo>
                  <a:lnTo>
                    <a:pt x="578557" y="634130"/>
                  </a:lnTo>
                  <a:lnTo>
                    <a:pt x="612996" y="603655"/>
                  </a:lnTo>
                  <a:lnTo>
                    <a:pt x="643429" y="568706"/>
                  </a:lnTo>
                  <a:lnTo>
                    <a:pt x="668416" y="530733"/>
                  </a:lnTo>
                  <a:lnTo>
                    <a:pt x="688260" y="490093"/>
                  </a:lnTo>
                  <a:lnTo>
                    <a:pt x="704008" y="442976"/>
                  </a:lnTo>
                  <a:lnTo>
                    <a:pt x="705913" y="434721"/>
                  </a:lnTo>
                  <a:lnTo>
                    <a:pt x="705913" y="434086"/>
                  </a:lnTo>
                  <a:lnTo>
                    <a:pt x="707310" y="428752"/>
                  </a:lnTo>
                  <a:lnTo>
                    <a:pt x="707310" y="425958"/>
                  </a:lnTo>
                  <a:lnTo>
                    <a:pt x="706040" y="425958"/>
                  </a:lnTo>
                  <a:lnTo>
                    <a:pt x="706040" y="425831"/>
                  </a:lnTo>
                  <a:lnTo>
                    <a:pt x="707310" y="425831"/>
                  </a:lnTo>
                  <a:lnTo>
                    <a:pt x="707183" y="425450"/>
                  </a:lnTo>
                  <a:lnTo>
                    <a:pt x="707818" y="424942"/>
                  </a:lnTo>
                  <a:lnTo>
                    <a:pt x="708707" y="424561"/>
                  </a:lnTo>
                  <a:lnTo>
                    <a:pt x="709215" y="424053"/>
                  </a:lnTo>
                  <a:lnTo>
                    <a:pt x="732666" y="409142"/>
                  </a:lnTo>
                  <a:lnTo>
                    <a:pt x="756522" y="394589"/>
                  </a:lnTo>
                  <a:lnTo>
                    <a:pt x="804211" y="365887"/>
                  </a:lnTo>
                  <a:lnTo>
                    <a:pt x="807132" y="363855"/>
                  </a:lnTo>
                  <a:lnTo>
                    <a:pt x="810434" y="362331"/>
                  </a:lnTo>
                  <a:lnTo>
                    <a:pt x="813101" y="360299"/>
                  </a:lnTo>
                  <a:lnTo>
                    <a:pt x="815006" y="359029"/>
                  </a:lnTo>
                  <a:lnTo>
                    <a:pt x="816022" y="356997"/>
                  </a:lnTo>
                  <a:lnTo>
                    <a:pt x="816022" y="353314"/>
                  </a:lnTo>
                  <a:lnTo>
                    <a:pt x="815006" y="351409"/>
                  </a:lnTo>
                  <a:lnTo>
                    <a:pt x="813101" y="350266"/>
                  </a:lnTo>
                  <a:lnTo>
                    <a:pt x="796894" y="340104"/>
                  </a:lnTo>
                  <a:lnTo>
                    <a:pt x="712898" y="288417"/>
                  </a:lnTo>
                  <a:lnTo>
                    <a:pt x="711247" y="287528"/>
                  </a:lnTo>
                  <a:lnTo>
                    <a:pt x="709596" y="286893"/>
                  </a:lnTo>
                  <a:lnTo>
                    <a:pt x="708199" y="285496"/>
                  </a:lnTo>
                  <a:lnTo>
                    <a:pt x="708326" y="285115"/>
                  </a:lnTo>
                  <a:lnTo>
                    <a:pt x="707691" y="285115"/>
                  </a:lnTo>
                  <a:lnTo>
                    <a:pt x="707437" y="284734"/>
                  </a:lnTo>
                  <a:lnTo>
                    <a:pt x="707310" y="284353"/>
                  </a:lnTo>
                  <a:lnTo>
                    <a:pt x="708326" y="284353"/>
                  </a:lnTo>
                  <a:lnTo>
                    <a:pt x="708326" y="283718"/>
                  </a:lnTo>
                  <a:lnTo>
                    <a:pt x="708060" y="282209"/>
                  </a:lnTo>
                  <a:lnTo>
                    <a:pt x="707945" y="280924"/>
                  </a:lnTo>
                  <a:lnTo>
                    <a:pt x="707564" y="280035"/>
                  </a:lnTo>
                  <a:lnTo>
                    <a:pt x="707495" y="278223"/>
                  </a:lnTo>
                  <a:lnTo>
                    <a:pt x="707310" y="277114"/>
                  </a:lnTo>
                  <a:lnTo>
                    <a:pt x="706294" y="274193"/>
                  </a:lnTo>
                  <a:lnTo>
                    <a:pt x="705913" y="270891"/>
                  </a:lnTo>
                  <a:lnTo>
                    <a:pt x="705024" y="267970"/>
                  </a:lnTo>
                  <a:lnTo>
                    <a:pt x="701722" y="256286"/>
                  </a:lnTo>
                  <a:lnTo>
                    <a:pt x="700071" y="250062"/>
                  </a:lnTo>
                  <a:lnTo>
                    <a:pt x="682893" y="205635"/>
                  </a:lnTo>
                  <a:lnTo>
                    <a:pt x="659887" y="164051"/>
                  </a:lnTo>
                  <a:lnTo>
                    <a:pt x="631554" y="125888"/>
                  </a:lnTo>
                  <a:lnTo>
                    <a:pt x="598395" y="91726"/>
                  </a:lnTo>
                  <a:lnTo>
                    <a:pt x="560912" y="62144"/>
                  </a:lnTo>
                  <a:lnTo>
                    <a:pt x="519604" y="37718"/>
                  </a:lnTo>
                  <a:lnTo>
                    <a:pt x="480420" y="21520"/>
                  </a:lnTo>
                  <a:lnTo>
                    <a:pt x="445508" y="11430"/>
                  </a:lnTo>
                  <a:close/>
                </a:path>
                <a:path w="816610" h="710564">
                  <a:moveTo>
                    <a:pt x="707310" y="425831"/>
                  </a:moveTo>
                  <a:lnTo>
                    <a:pt x="706040" y="425831"/>
                  </a:lnTo>
                  <a:lnTo>
                    <a:pt x="706040" y="425958"/>
                  </a:lnTo>
                  <a:lnTo>
                    <a:pt x="707310" y="425958"/>
                  </a:lnTo>
                  <a:lnTo>
                    <a:pt x="707310" y="425831"/>
                  </a:lnTo>
                  <a:close/>
                </a:path>
                <a:path w="816610" h="710564">
                  <a:moveTo>
                    <a:pt x="708326" y="284353"/>
                  </a:moveTo>
                  <a:lnTo>
                    <a:pt x="707310" y="284353"/>
                  </a:lnTo>
                  <a:lnTo>
                    <a:pt x="707564" y="284480"/>
                  </a:lnTo>
                  <a:lnTo>
                    <a:pt x="707691" y="285115"/>
                  </a:lnTo>
                  <a:lnTo>
                    <a:pt x="708326" y="285115"/>
                  </a:lnTo>
                  <a:lnTo>
                    <a:pt x="708326" y="284353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55082" y="419671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705992" y="425958"/>
                  </a:moveTo>
                  <a:lnTo>
                    <a:pt x="706119" y="425831"/>
                  </a:lnTo>
                  <a:lnTo>
                    <a:pt x="706119" y="425958"/>
                  </a:lnTo>
                  <a:close/>
                </a:path>
                <a:path w="816610" h="710564">
                  <a:moveTo>
                    <a:pt x="707389" y="284480"/>
                  </a:moveTo>
                  <a:lnTo>
                    <a:pt x="707643" y="284480"/>
                  </a:lnTo>
                  <a:lnTo>
                    <a:pt x="707643" y="284861"/>
                  </a:lnTo>
                  <a:lnTo>
                    <a:pt x="707770" y="285115"/>
                  </a:lnTo>
                  <a:lnTo>
                    <a:pt x="707516" y="284734"/>
                  </a:lnTo>
                  <a:lnTo>
                    <a:pt x="707389" y="284480"/>
                  </a:lnTo>
                  <a:close/>
                </a:path>
                <a:path w="816610" h="710564">
                  <a:moveTo>
                    <a:pt x="11937" y="353822"/>
                  </a:moveTo>
                  <a:lnTo>
                    <a:pt x="19478" y="282209"/>
                  </a:lnTo>
                  <a:lnTo>
                    <a:pt x="42163" y="213360"/>
                  </a:lnTo>
                  <a:lnTo>
                    <a:pt x="66437" y="169425"/>
                  </a:lnTo>
                  <a:lnTo>
                    <a:pt x="96655" y="129752"/>
                  </a:lnTo>
                  <a:lnTo>
                    <a:pt x="132107" y="94884"/>
                  </a:lnTo>
                  <a:lnTo>
                    <a:pt x="172083" y="65366"/>
                  </a:lnTo>
                  <a:lnTo>
                    <a:pt x="215870" y="41741"/>
                  </a:lnTo>
                  <a:lnTo>
                    <a:pt x="262759" y="24555"/>
                  </a:lnTo>
                  <a:lnTo>
                    <a:pt x="312038" y="14351"/>
                  </a:lnTo>
                  <a:lnTo>
                    <a:pt x="357886" y="11684"/>
                  </a:lnTo>
                  <a:lnTo>
                    <a:pt x="358520" y="11684"/>
                  </a:lnTo>
                  <a:lnTo>
                    <a:pt x="359028" y="11557"/>
                  </a:lnTo>
                  <a:lnTo>
                    <a:pt x="359409" y="11430"/>
                  </a:lnTo>
                  <a:lnTo>
                    <a:pt x="407852" y="15377"/>
                  </a:lnTo>
                  <a:lnTo>
                    <a:pt x="454932" y="25781"/>
                  </a:lnTo>
                  <a:lnTo>
                    <a:pt x="499967" y="42386"/>
                  </a:lnTo>
                  <a:lnTo>
                    <a:pt x="542271" y="64939"/>
                  </a:lnTo>
                  <a:lnTo>
                    <a:pt x="581160" y="93186"/>
                  </a:lnTo>
                  <a:lnTo>
                    <a:pt x="615950" y="126873"/>
                  </a:lnTo>
                  <a:lnTo>
                    <a:pt x="658447" y="185864"/>
                  </a:lnTo>
                  <a:lnTo>
                    <a:pt x="687704" y="252095"/>
                  </a:lnTo>
                  <a:lnTo>
                    <a:pt x="697483" y="291719"/>
                  </a:lnTo>
                  <a:lnTo>
                    <a:pt x="698500" y="293370"/>
                  </a:lnTo>
                  <a:lnTo>
                    <a:pt x="702817" y="295656"/>
                  </a:lnTo>
                  <a:lnTo>
                    <a:pt x="710447" y="300474"/>
                  </a:lnTo>
                  <a:lnTo>
                    <a:pt x="718137" y="305244"/>
                  </a:lnTo>
                  <a:lnTo>
                    <a:pt x="725945" y="310014"/>
                  </a:lnTo>
                  <a:lnTo>
                    <a:pt x="733932" y="314833"/>
                  </a:lnTo>
                  <a:lnTo>
                    <a:pt x="750218" y="324742"/>
                  </a:lnTo>
                  <a:lnTo>
                    <a:pt x="766492" y="334676"/>
                  </a:lnTo>
                  <a:lnTo>
                    <a:pt x="782742" y="344658"/>
                  </a:lnTo>
                  <a:lnTo>
                    <a:pt x="798956" y="354711"/>
                  </a:lnTo>
                  <a:lnTo>
                    <a:pt x="761539" y="377825"/>
                  </a:lnTo>
                  <a:lnTo>
                    <a:pt x="724026" y="400939"/>
                  </a:lnTo>
                  <a:lnTo>
                    <a:pt x="716833" y="404907"/>
                  </a:lnTo>
                  <a:lnTo>
                    <a:pt x="708485" y="409543"/>
                  </a:lnTo>
                  <a:lnTo>
                    <a:pt x="701113" y="415083"/>
                  </a:lnTo>
                  <a:lnTo>
                    <a:pt x="696849" y="421767"/>
                  </a:lnTo>
                  <a:lnTo>
                    <a:pt x="691296" y="443466"/>
                  </a:lnTo>
                  <a:lnTo>
                    <a:pt x="685006" y="464772"/>
                  </a:lnTo>
                  <a:lnTo>
                    <a:pt x="668401" y="506349"/>
                  </a:lnTo>
                  <a:lnTo>
                    <a:pt x="641901" y="550687"/>
                  </a:lnTo>
                  <a:lnTo>
                    <a:pt x="609304" y="590270"/>
                  </a:lnTo>
                  <a:lnTo>
                    <a:pt x="571399" y="624554"/>
                  </a:lnTo>
                  <a:lnTo>
                    <a:pt x="528977" y="652998"/>
                  </a:lnTo>
                  <a:lnTo>
                    <a:pt x="482831" y="675059"/>
                  </a:lnTo>
                  <a:lnTo>
                    <a:pt x="433749" y="690195"/>
                  </a:lnTo>
                  <a:lnTo>
                    <a:pt x="382524" y="697865"/>
                  </a:lnTo>
                  <a:lnTo>
                    <a:pt x="331347" y="697663"/>
                  </a:lnTo>
                  <a:lnTo>
                    <a:pt x="281149" y="690014"/>
                  </a:lnTo>
                  <a:lnTo>
                    <a:pt x="232781" y="675294"/>
                  </a:lnTo>
                  <a:lnTo>
                    <a:pt x="187096" y="653879"/>
                  </a:lnTo>
                  <a:lnTo>
                    <a:pt x="144948" y="626143"/>
                  </a:lnTo>
                  <a:lnTo>
                    <a:pt x="107190" y="592462"/>
                  </a:lnTo>
                  <a:lnTo>
                    <a:pt x="74675" y="553212"/>
                  </a:lnTo>
                  <a:lnTo>
                    <a:pt x="47460" y="507198"/>
                  </a:lnTo>
                  <a:lnTo>
                    <a:pt x="27828" y="457898"/>
                  </a:lnTo>
                  <a:lnTo>
                    <a:pt x="15936" y="406407"/>
                  </a:lnTo>
                  <a:lnTo>
                    <a:pt x="11937" y="353822"/>
                  </a:lnTo>
                  <a:close/>
                </a:path>
                <a:path w="816610" h="710564">
                  <a:moveTo>
                    <a:pt x="0" y="355600"/>
                  </a:moveTo>
                  <a:lnTo>
                    <a:pt x="2337" y="396501"/>
                  </a:lnTo>
                  <a:lnTo>
                    <a:pt x="9366" y="436975"/>
                  </a:lnTo>
                  <a:lnTo>
                    <a:pt x="21109" y="476543"/>
                  </a:lnTo>
                  <a:lnTo>
                    <a:pt x="37591" y="514731"/>
                  </a:lnTo>
                  <a:lnTo>
                    <a:pt x="63840" y="558596"/>
                  </a:lnTo>
                  <a:lnTo>
                    <a:pt x="96033" y="597883"/>
                  </a:lnTo>
                  <a:lnTo>
                    <a:pt x="133414" y="632103"/>
                  </a:lnTo>
                  <a:lnTo>
                    <a:pt x="175224" y="660766"/>
                  </a:lnTo>
                  <a:lnTo>
                    <a:pt x="220707" y="683385"/>
                  </a:lnTo>
                  <a:lnTo>
                    <a:pt x="269104" y="699470"/>
                  </a:lnTo>
                  <a:lnTo>
                    <a:pt x="319658" y="708533"/>
                  </a:lnTo>
                  <a:lnTo>
                    <a:pt x="366219" y="710338"/>
                  </a:lnTo>
                  <a:lnTo>
                    <a:pt x="412176" y="706116"/>
                  </a:lnTo>
                  <a:lnTo>
                    <a:pt x="456964" y="696125"/>
                  </a:lnTo>
                  <a:lnTo>
                    <a:pt x="500014" y="680624"/>
                  </a:lnTo>
                  <a:lnTo>
                    <a:pt x="540761" y="659873"/>
                  </a:lnTo>
                  <a:lnTo>
                    <a:pt x="578637" y="634130"/>
                  </a:lnTo>
                  <a:lnTo>
                    <a:pt x="613075" y="603655"/>
                  </a:lnTo>
                  <a:lnTo>
                    <a:pt x="643508" y="568706"/>
                  </a:lnTo>
                  <a:lnTo>
                    <a:pt x="668496" y="530733"/>
                  </a:lnTo>
                  <a:lnTo>
                    <a:pt x="688339" y="490093"/>
                  </a:lnTo>
                  <a:lnTo>
                    <a:pt x="703071" y="446532"/>
                  </a:lnTo>
                  <a:lnTo>
                    <a:pt x="704088" y="442976"/>
                  </a:lnTo>
                  <a:lnTo>
                    <a:pt x="705103" y="438658"/>
                  </a:lnTo>
                  <a:lnTo>
                    <a:pt x="705992" y="434721"/>
                  </a:lnTo>
                  <a:lnTo>
                    <a:pt x="705992" y="434086"/>
                  </a:lnTo>
                  <a:lnTo>
                    <a:pt x="707389" y="428752"/>
                  </a:lnTo>
                  <a:lnTo>
                    <a:pt x="707389" y="426339"/>
                  </a:lnTo>
                  <a:lnTo>
                    <a:pt x="707389" y="425831"/>
                  </a:lnTo>
                  <a:lnTo>
                    <a:pt x="707263" y="425450"/>
                  </a:lnTo>
                  <a:lnTo>
                    <a:pt x="707897" y="424942"/>
                  </a:lnTo>
                  <a:lnTo>
                    <a:pt x="708787" y="424561"/>
                  </a:lnTo>
                  <a:lnTo>
                    <a:pt x="709294" y="424053"/>
                  </a:lnTo>
                  <a:lnTo>
                    <a:pt x="732746" y="409142"/>
                  </a:lnTo>
                  <a:lnTo>
                    <a:pt x="756602" y="394589"/>
                  </a:lnTo>
                  <a:lnTo>
                    <a:pt x="780553" y="380226"/>
                  </a:lnTo>
                  <a:lnTo>
                    <a:pt x="804290" y="365887"/>
                  </a:lnTo>
                  <a:lnTo>
                    <a:pt x="807212" y="363855"/>
                  </a:lnTo>
                  <a:lnTo>
                    <a:pt x="810513" y="362331"/>
                  </a:lnTo>
                  <a:lnTo>
                    <a:pt x="813180" y="360299"/>
                  </a:lnTo>
                  <a:lnTo>
                    <a:pt x="815086" y="359029"/>
                  </a:lnTo>
                  <a:lnTo>
                    <a:pt x="816101" y="356997"/>
                  </a:lnTo>
                  <a:lnTo>
                    <a:pt x="816101" y="355219"/>
                  </a:lnTo>
                  <a:lnTo>
                    <a:pt x="816101" y="353314"/>
                  </a:lnTo>
                  <a:lnTo>
                    <a:pt x="815086" y="351409"/>
                  </a:lnTo>
                  <a:lnTo>
                    <a:pt x="813180" y="350266"/>
                  </a:lnTo>
                  <a:lnTo>
                    <a:pt x="796974" y="340104"/>
                  </a:lnTo>
                  <a:lnTo>
                    <a:pt x="780780" y="330120"/>
                  </a:lnTo>
                  <a:lnTo>
                    <a:pt x="764657" y="320208"/>
                  </a:lnTo>
                  <a:lnTo>
                    <a:pt x="748664" y="310261"/>
                  </a:lnTo>
                  <a:lnTo>
                    <a:pt x="712977" y="288417"/>
                  </a:lnTo>
                  <a:lnTo>
                    <a:pt x="711326" y="287528"/>
                  </a:lnTo>
                  <a:lnTo>
                    <a:pt x="709676" y="286893"/>
                  </a:lnTo>
                  <a:lnTo>
                    <a:pt x="708278" y="285496"/>
                  </a:lnTo>
                  <a:lnTo>
                    <a:pt x="708278" y="285369"/>
                  </a:lnTo>
                  <a:lnTo>
                    <a:pt x="708405" y="285115"/>
                  </a:lnTo>
                  <a:lnTo>
                    <a:pt x="708405" y="284734"/>
                  </a:lnTo>
                  <a:lnTo>
                    <a:pt x="708405" y="283718"/>
                  </a:lnTo>
                  <a:lnTo>
                    <a:pt x="708025" y="281559"/>
                  </a:lnTo>
                  <a:lnTo>
                    <a:pt x="708025" y="280924"/>
                  </a:lnTo>
                  <a:lnTo>
                    <a:pt x="707643" y="280035"/>
                  </a:lnTo>
                  <a:lnTo>
                    <a:pt x="707643" y="278638"/>
                  </a:lnTo>
                  <a:lnTo>
                    <a:pt x="707389" y="277114"/>
                  </a:lnTo>
                  <a:lnTo>
                    <a:pt x="706374" y="274193"/>
                  </a:lnTo>
                  <a:lnTo>
                    <a:pt x="705992" y="270891"/>
                  </a:lnTo>
                  <a:lnTo>
                    <a:pt x="705103" y="267970"/>
                  </a:lnTo>
                  <a:lnTo>
                    <a:pt x="703452" y="262128"/>
                  </a:lnTo>
                  <a:lnTo>
                    <a:pt x="701801" y="256286"/>
                  </a:lnTo>
                  <a:lnTo>
                    <a:pt x="682973" y="205635"/>
                  </a:lnTo>
                  <a:lnTo>
                    <a:pt x="659967" y="164051"/>
                  </a:lnTo>
                  <a:lnTo>
                    <a:pt x="631634" y="125888"/>
                  </a:lnTo>
                  <a:lnTo>
                    <a:pt x="598475" y="91726"/>
                  </a:lnTo>
                  <a:lnTo>
                    <a:pt x="560991" y="62144"/>
                  </a:lnTo>
                  <a:lnTo>
                    <a:pt x="519683" y="37718"/>
                  </a:lnTo>
                  <a:lnTo>
                    <a:pt x="480500" y="21520"/>
                  </a:lnTo>
                  <a:lnTo>
                    <a:pt x="440150" y="9858"/>
                  </a:lnTo>
                  <a:lnTo>
                    <a:pt x="398990" y="2696"/>
                  </a:lnTo>
                  <a:lnTo>
                    <a:pt x="357377" y="0"/>
                  </a:lnTo>
                  <a:lnTo>
                    <a:pt x="305302" y="4017"/>
                  </a:lnTo>
                  <a:lnTo>
                    <a:pt x="255003" y="15268"/>
                  </a:lnTo>
                  <a:lnTo>
                    <a:pt x="207098" y="33366"/>
                  </a:lnTo>
                  <a:lnTo>
                    <a:pt x="162334" y="57925"/>
                  </a:lnTo>
                  <a:lnTo>
                    <a:pt x="121458" y="88557"/>
                  </a:lnTo>
                  <a:lnTo>
                    <a:pt x="85217" y="124876"/>
                  </a:lnTo>
                  <a:lnTo>
                    <a:pt x="54355" y="166497"/>
                  </a:lnTo>
                  <a:lnTo>
                    <a:pt x="30646" y="210796"/>
                  </a:lnTo>
                  <a:lnTo>
                    <a:pt x="13652" y="257619"/>
                  </a:lnTo>
                  <a:lnTo>
                    <a:pt x="3421" y="306157"/>
                  </a:lnTo>
                  <a:lnTo>
                    <a:pt x="0" y="35560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5785865" y="1841754"/>
            <a:ext cx="182245" cy="2797810"/>
            <a:chOff x="5785865" y="1841754"/>
            <a:chExt cx="182245" cy="2797810"/>
          </a:xfrm>
        </p:grpSpPr>
        <p:sp>
          <p:nvSpPr>
            <p:cNvPr id="20" name="object 20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54101" y="0"/>
                  </a:moveTo>
                  <a:lnTo>
                    <a:pt x="0" y="0"/>
                  </a:lnTo>
                  <a:lnTo>
                    <a:pt x="0" y="2692146"/>
                  </a:lnTo>
                  <a:lnTo>
                    <a:pt x="54101" y="2692146"/>
                  </a:lnTo>
                  <a:lnTo>
                    <a:pt x="5410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0" y="2692146"/>
                  </a:moveTo>
                  <a:lnTo>
                    <a:pt x="54101" y="2692146"/>
                  </a:lnTo>
                  <a:lnTo>
                    <a:pt x="54101" y="0"/>
                  </a:lnTo>
                  <a:lnTo>
                    <a:pt x="0" y="0"/>
                  </a:lnTo>
                  <a:lnTo>
                    <a:pt x="0" y="2692146"/>
                  </a:lnTo>
                  <a:close/>
                </a:path>
              </a:pathLst>
            </a:custGeom>
            <a:ln w="12954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1841754"/>
              <a:ext cx="182118" cy="1821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3120390"/>
              <a:ext cx="182118" cy="18211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85865" y="4456938"/>
              <a:ext cx="182118" cy="18211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102097" y="1676907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66764" y="2964687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02097" y="4322572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0" b="1">
                <a:solidFill>
                  <a:srgbClr val="006633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8076" y="1517480"/>
            <a:ext cx="3947160" cy="181228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r" marR="15240">
              <a:lnSpc>
                <a:spcPct val="100000"/>
              </a:lnSpc>
              <a:spcBef>
                <a:spcPts val="310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Tujuan</a:t>
            </a:r>
            <a:endParaRPr sz="2400">
              <a:latin typeface="Calibri"/>
              <a:cs typeface="Calibri"/>
            </a:endParaRPr>
          </a:p>
          <a:p>
            <a:pPr algn="r" marL="12700" marR="5080" indent="697230">
              <a:lnSpc>
                <a:spcPct val="100000"/>
              </a:lnSpc>
              <a:spcBef>
                <a:spcPts val="160"/>
              </a:spcBef>
            </a:pPr>
            <a:r>
              <a:rPr dirty="0" sz="1800" spc="-5">
                <a:latin typeface="Calibri"/>
                <a:cs typeface="Calibri"/>
              </a:rPr>
              <a:t>Salah satu </a:t>
            </a:r>
            <a:r>
              <a:rPr dirty="0" sz="1800">
                <a:latin typeface="Calibri"/>
                <a:cs typeface="Calibri"/>
              </a:rPr>
              <a:t>tujuan </a:t>
            </a:r>
            <a:r>
              <a:rPr dirty="0" sz="1800" spc="-5">
                <a:latin typeface="Calibri"/>
                <a:cs typeface="Calibri"/>
              </a:rPr>
              <a:t>dari pelaksanaan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penjaminan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kualitas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(PK)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adalah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untuk </a:t>
            </a:r>
            <a:r>
              <a:rPr dirty="0" sz="1800">
                <a:latin typeface="Calibri"/>
                <a:cs typeface="Calibri"/>
              </a:rPr>
              <a:t> menyamakan </a:t>
            </a:r>
            <a:r>
              <a:rPr dirty="0" sz="1800" spc="-5">
                <a:latin typeface="Calibri"/>
                <a:cs typeface="Calibri"/>
              </a:rPr>
              <a:t>persepsi </a:t>
            </a:r>
            <a:r>
              <a:rPr dirty="0" sz="1800">
                <a:latin typeface="Calibri"/>
                <a:cs typeface="Calibri"/>
              </a:rPr>
              <a:t>antar anggota </a:t>
            </a:r>
            <a:r>
              <a:rPr dirty="0" sz="1800" spc="-5">
                <a:latin typeface="Calibri"/>
                <a:cs typeface="Calibri"/>
              </a:rPr>
              <a:t>TPB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 penilaian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EPSS,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mengingat </a:t>
            </a: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juga</a:t>
            </a:r>
            <a:endParaRPr sz="1800">
              <a:latin typeface="Calibri"/>
              <a:cs typeface="Calibri"/>
            </a:endParaRPr>
          </a:p>
          <a:p>
            <a:pPr algn="r" marR="571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Calibri"/>
                <a:cs typeface="Calibri"/>
              </a:rPr>
              <a:t>menjadi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bagian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dari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Tim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PK.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6335" y="2623311"/>
            <a:ext cx="3872229" cy="111442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Pelaksana</a:t>
            </a:r>
            <a:endParaRPr sz="2400">
              <a:latin typeface="Calibri"/>
              <a:cs typeface="Calibri"/>
            </a:endParaRPr>
          </a:p>
          <a:p>
            <a:pPr marL="17780" marR="5080">
              <a:lnSpc>
                <a:spcPct val="100000"/>
              </a:lnSpc>
              <a:spcBef>
                <a:spcPts val="590"/>
              </a:spcBef>
            </a:pPr>
            <a:r>
              <a:rPr dirty="0" sz="1800" spc="-5">
                <a:latin typeface="Calibri"/>
                <a:cs typeface="Calibri"/>
              </a:rPr>
              <a:t>Tim </a:t>
            </a:r>
            <a:r>
              <a:rPr dirty="0" sz="1800">
                <a:latin typeface="Calibri"/>
                <a:cs typeface="Calibri"/>
              </a:rPr>
              <a:t>PK adalah </a:t>
            </a:r>
            <a:r>
              <a:rPr dirty="0" sz="1800" spc="-5">
                <a:latin typeface="Calibri"/>
                <a:cs typeface="Calibri"/>
              </a:rPr>
              <a:t>Tim Pelaksana </a:t>
            </a:r>
            <a:r>
              <a:rPr dirty="0" sz="1800">
                <a:latin typeface="Calibri"/>
                <a:cs typeface="Calibri"/>
              </a:rPr>
              <a:t>Penjaminan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Kualitas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(PK)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Pusat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seluruh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TPB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6197" y="4198450"/>
            <a:ext cx="3604260" cy="1888489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904364">
              <a:lnSpc>
                <a:spcPct val="100000"/>
              </a:lnSpc>
              <a:spcBef>
                <a:spcPts val="665"/>
              </a:spcBef>
            </a:pP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Tugas</a:t>
            </a:r>
            <a:r>
              <a:rPr dirty="0" sz="2400" spc="-50" b="1">
                <a:solidFill>
                  <a:srgbClr val="008D36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Tim</a:t>
            </a:r>
            <a:r>
              <a:rPr dirty="0" sz="2400" spc="-50" b="1">
                <a:solidFill>
                  <a:srgbClr val="008D36"/>
                </a:solidFill>
                <a:latin typeface="Calibri"/>
                <a:cs typeface="Calibri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libri"/>
                <a:cs typeface="Calibri"/>
              </a:rPr>
              <a:t>PK</a:t>
            </a:r>
            <a:endParaRPr sz="2400">
              <a:latin typeface="Calibri"/>
              <a:cs typeface="Calibri"/>
            </a:endParaRPr>
          </a:p>
          <a:p>
            <a:pPr algn="r" marL="12700" marR="5080" indent="624840">
              <a:lnSpc>
                <a:spcPct val="100000"/>
              </a:lnSpc>
              <a:spcBef>
                <a:spcPts val="425"/>
              </a:spcBef>
            </a:pPr>
            <a:r>
              <a:rPr dirty="0" sz="1800" spc="-5">
                <a:latin typeface="Calibri"/>
                <a:cs typeface="Calibri"/>
              </a:rPr>
              <a:t>Tim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PK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melakukan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reviu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setelah </a:t>
            </a:r>
            <a:r>
              <a:rPr dirty="0" sz="1800" spc="-39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selesai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dilakukan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di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setiap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tahap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TPB,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yaitu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dokumen,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>
                <a:latin typeface="Calibri"/>
                <a:cs typeface="Calibri"/>
              </a:rPr>
              <a:t> interviu,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>
                <a:latin typeface="Calibri"/>
                <a:cs typeface="Calibri"/>
              </a:rPr>
              <a:t>dan/atau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penilaian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visitasi.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11923" y="3986529"/>
            <a:ext cx="40557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Pusat: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menilai</a:t>
            </a:r>
            <a:r>
              <a:rPr dirty="0" sz="1800" spc="-5">
                <a:latin typeface="Calibri"/>
                <a:cs typeface="Calibri"/>
              </a:rPr>
              <a:t> TPB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Pusat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lain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Provinsi: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menilai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Provinsi</a:t>
            </a:r>
            <a:r>
              <a:rPr dirty="0" sz="1800" spc="-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lain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libri"/>
                <a:cs typeface="Calibri"/>
              </a:rPr>
              <a:t>TPB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Kab/kota: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menilai </a:t>
            </a:r>
            <a:r>
              <a:rPr dirty="0" sz="1800" spc="-5">
                <a:latin typeface="Calibri"/>
                <a:cs typeface="Calibri"/>
              </a:rPr>
              <a:t>TPB Kab/kota</a:t>
            </a:r>
            <a:r>
              <a:rPr dirty="0" sz="1800">
                <a:latin typeface="Calibri"/>
                <a:cs typeface="Calibri"/>
              </a:rPr>
              <a:t> lain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satu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Provinsi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object 3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850129" y="1566672"/>
            <a:ext cx="826135" cy="721360"/>
            <a:chOff x="4850129" y="1566672"/>
            <a:chExt cx="826135" cy="721360"/>
          </a:xfrm>
        </p:grpSpPr>
        <p:sp>
          <p:nvSpPr>
            <p:cNvPr id="40" name="object 40"/>
            <p:cNvSpPr/>
            <p:nvPr/>
          </p:nvSpPr>
          <p:spPr>
            <a:xfrm>
              <a:off x="4855162" y="1571625"/>
              <a:ext cx="816610" cy="711200"/>
            </a:xfrm>
            <a:custGeom>
              <a:avLst/>
              <a:gdLst/>
              <a:ahLst/>
              <a:cxnLst/>
              <a:rect l="l" t="t" r="r" b="b"/>
              <a:pathLst>
                <a:path w="816610" h="711200">
                  <a:moveTo>
                    <a:pt x="357298" y="0"/>
                  </a:moveTo>
                  <a:lnTo>
                    <a:pt x="305223" y="4018"/>
                  </a:lnTo>
                  <a:lnTo>
                    <a:pt x="254923" y="15271"/>
                  </a:lnTo>
                  <a:lnTo>
                    <a:pt x="207018" y="33376"/>
                  </a:lnTo>
                  <a:lnTo>
                    <a:pt x="162254" y="57949"/>
                  </a:lnTo>
                  <a:lnTo>
                    <a:pt x="121378" y="88603"/>
                  </a:lnTo>
                  <a:lnTo>
                    <a:pt x="85137" y="124956"/>
                  </a:lnTo>
                  <a:lnTo>
                    <a:pt x="54276" y="166624"/>
                  </a:lnTo>
                  <a:lnTo>
                    <a:pt x="30566" y="211016"/>
                  </a:lnTo>
                  <a:lnTo>
                    <a:pt x="13572" y="257921"/>
                  </a:lnTo>
                  <a:lnTo>
                    <a:pt x="3341" y="306516"/>
                  </a:lnTo>
                  <a:lnTo>
                    <a:pt x="87" y="353567"/>
                  </a:lnTo>
                  <a:lnTo>
                    <a:pt x="0" y="357377"/>
                  </a:lnTo>
                  <a:lnTo>
                    <a:pt x="2257" y="396958"/>
                  </a:lnTo>
                  <a:lnTo>
                    <a:pt x="9286" y="437483"/>
                  </a:lnTo>
                  <a:lnTo>
                    <a:pt x="21030" y="477103"/>
                  </a:lnTo>
                  <a:lnTo>
                    <a:pt x="37512" y="515365"/>
                  </a:lnTo>
                  <a:lnTo>
                    <a:pt x="63760" y="559272"/>
                  </a:lnTo>
                  <a:lnTo>
                    <a:pt x="95953" y="598577"/>
                  </a:lnTo>
                  <a:lnTo>
                    <a:pt x="133334" y="632801"/>
                  </a:lnTo>
                  <a:lnTo>
                    <a:pt x="175144" y="661465"/>
                  </a:lnTo>
                  <a:lnTo>
                    <a:pt x="220627" y="684089"/>
                  </a:lnTo>
                  <a:lnTo>
                    <a:pt x="269024" y="700192"/>
                  </a:lnTo>
                  <a:lnTo>
                    <a:pt x="319579" y="709295"/>
                  </a:lnTo>
                  <a:lnTo>
                    <a:pt x="366139" y="711094"/>
                  </a:lnTo>
                  <a:lnTo>
                    <a:pt x="412096" y="706858"/>
                  </a:lnTo>
                  <a:lnTo>
                    <a:pt x="448921" y="698626"/>
                  </a:lnTo>
                  <a:lnTo>
                    <a:pt x="382444" y="698626"/>
                  </a:lnTo>
                  <a:lnTo>
                    <a:pt x="331268" y="698384"/>
                  </a:lnTo>
                  <a:lnTo>
                    <a:pt x="281069" y="690715"/>
                  </a:lnTo>
                  <a:lnTo>
                    <a:pt x="232701" y="675983"/>
                  </a:lnTo>
                  <a:lnTo>
                    <a:pt x="187016" y="654553"/>
                  </a:lnTo>
                  <a:lnTo>
                    <a:pt x="144869" y="626790"/>
                  </a:lnTo>
                  <a:lnTo>
                    <a:pt x="107111" y="593057"/>
                  </a:lnTo>
                  <a:lnTo>
                    <a:pt x="74596" y="553720"/>
                  </a:lnTo>
                  <a:lnTo>
                    <a:pt x="47380" y="507704"/>
                  </a:lnTo>
                  <a:lnTo>
                    <a:pt x="27749" y="458390"/>
                  </a:lnTo>
                  <a:lnTo>
                    <a:pt x="15856" y="406862"/>
                  </a:lnTo>
                  <a:lnTo>
                    <a:pt x="11925" y="355091"/>
                  </a:lnTo>
                  <a:lnTo>
                    <a:pt x="12044" y="350647"/>
                  </a:lnTo>
                  <a:lnTo>
                    <a:pt x="19398" y="282527"/>
                  </a:lnTo>
                  <a:lnTo>
                    <a:pt x="42084" y="213613"/>
                  </a:lnTo>
                  <a:lnTo>
                    <a:pt x="66357" y="169625"/>
                  </a:lnTo>
                  <a:lnTo>
                    <a:pt x="96575" y="129900"/>
                  </a:lnTo>
                  <a:lnTo>
                    <a:pt x="132028" y="94985"/>
                  </a:lnTo>
                  <a:lnTo>
                    <a:pt x="172003" y="65426"/>
                  </a:lnTo>
                  <a:lnTo>
                    <a:pt x="215791" y="41769"/>
                  </a:lnTo>
                  <a:lnTo>
                    <a:pt x="262679" y="24562"/>
                  </a:lnTo>
                  <a:lnTo>
                    <a:pt x="311959" y="14350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29"/>
                  </a:lnTo>
                  <a:lnTo>
                    <a:pt x="445435" y="11429"/>
                  </a:lnTo>
                  <a:lnTo>
                    <a:pt x="440070" y="9874"/>
                  </a:lnTo>
                  <a:lnTo>
                    <a:pt x="398910" y="2698"/>
                  </a:lnTo>
                  <a:lnTo>
                    <a:pt x="357298" y="0"/>
                  </a:lnTo>
                  <a:close/>
                </a:path>
                <a:path w="816610" h="711200">
                  <a:moveTo>
                    <a:pt x="445435" y="11429"/>
                  </a:moveTo>
                  <a:lnTo>
                    <a:pt x="359330" y="11429"/>
                  </a:lnTo>
                  <a:lnTo>
                    <a:pt x="407772" y="15378"/>
                  </a:lnTo>
                  <a:lnTo>
                    <a:pt x="454853" y="25785"/>
                  </a:lnTo>
                  <a:lnTo>
                    <a:pt x="499887" y="42402"/>
                  </a:lnTo>
                  <a:lnTo>
                    <a:pt x="542191" y="64976"/>
                  </a:lnTo>
                  <a:lnTo>
                    <a:pt x="581080" y="93259"/>
                  </a:lnTo>
                  <a:lnTo>
                    <a:pt x="615870" y="127000"/>
                  </a:lnTo>
                  <a:lnTo>
                    <a:pt x="658367" y="186102"/>
                  </a:lnTo>
                  <a:lnTo>
                    <a:pt x="687625" y="252349"/>
                  </a:lnTo>
                  <a:lnTo>
                    <a:pt x="697404" y="291973"/>
                  </a:lnTo>
                  <a:lnTo>
                    <a:pt x="698420" y="293624"/>
                  </a:lnTo>
                  <a:lnTo>
                    <a:pt x="702738" y="295910"/>
                  </a:lnTo>
                  <a:lnTo>
                    <a:pt x="710368" y="300728"/>
                  </a:lnTo>
                  <a:lnTo>
                    <a:pt x="718057" y="305498"/>
                  </a:lnTo>
                  <a:lnTo>
                    <a:pt x="733853" y="315087"/>
                  </a:lnTo>
                  <a:lnTo>
                    <a:pt x="798877" y="355091"/>
                  </a:lnTo>
                  <a:lnTo>
                    <a:pt x="723947" y="401447"/>
                  </a:lnTo>
                  <a:lnTo>
                    <a:pt x="716753" y="405362"/>
                  </a:lnTo>
                  <a:lnTo>
                    <a:pt x="708405" y="410003"/>
                  </a:lnTo>
                  <a:lnTo>
                    <a:pt x="701033" y="415573"/>
                  </a:lnTo>
                  <a:lnTo>
                    <a:pt x="696769" y="422275"/>
                  </a:lnTo>
                  <a:lnTo>
                    <a:pt x="691217" y="443974"/>
                  </a:lnTo>
                  <a:lnTo>
                    <a:pt x="684926" y="465280"/>
                  </a:lnTo>
                  <a:lnTo>
                    <a:pt x="668321" y="506857"/>
                  </a:lnTo>
                  <a:lnTo>
                    <a:pt x="641821" y="551249"/>
                  </a:lnTo>
                  <a:lnTo>
                    <a:pt x="609224" y="590884"/>
                  </a:lnTo>
                  <a:lnTo>
                    <a:pt x="571319" y="625215"/>
                  </a:lnTo>
                  <a:lnTo>
                    <a:pt x="528898" y="653700"/>
                  </a:lnTo>
                  <a:lnTo>
                    <a:pt x="482751" y="675792"/>
                  </a:lnTo>
                  <a:lnTo>
                    <a:pt x="433669" y="690949"/>
                  </a:lnTo>
                  <a:lnTo>
                    <a:pt x="382444" y="698626"/>
                  </a:lnTo>
                  <a:lnTo>
                    <a:pt x="448921" y="698626"/>
                  </a:lnTo>
                  <a:lnTo>
                    <a:pt x="499935" y="681323"/>
                  </a:lnTo>
                  <a:lnTo>
                    <a:pt x="540682" y="660548"/>
                  </a:lnTo>
                  <a:lnTo>
                    <a:pt x="578558" y="634785"/>
                  </a:lnTo>
                  <a:lnTo>
                    <a:pt x="612996" y="604295"/>
                  </a:lnTo>
                  <a:lnTo>
                    <a:pt x="643429" y="569340"/>
                  </a:lnTo>
                  <a:lnTo>
                    <a:pt x="668416" y="531304"/>
                  </a:lnTo>
                  <a:lnTo>
                    <a:pt x="688260" y="490600"/>
                  </a:lnTo>
                  <a:lnTo>
                    <a:pt x="704008" y="443357"/>
                  </a:lnTo>
                  <a:lnTo>
                    <a:pt x="705913" y="435228"/>
                  </a:lnTo>
                  <a:lnTo>
                    <a:pt x="705913" y="434594"/>
                  </a:lnTo>
                  <a:lnTo>
                    <a:pt x="707310" y="429133"/>
                  </a:lnTo>
                  <a:lnTo>
                    <a:pt x="707310" y="426465"/>
                  </a:lnTo>
                  <a:lnTo>
                    <a:pt x="705913" y="426465"/>
                  </a:lnTo>
                  <a:lnTo>
                    <a:pt x="706167" y="426212"/>
                  </a:lnTo>
                  <a:lnTo>
                    <a:pt x="707310" y="426212"/>
                  </a:lnTo>
                  <a:lnTo>
                    <a:pt x="707183" y="425830"/>
                  </a:lnTo>
                  <a:lnTo>
                    <a:pt x="707818" y="425450"/>
                  </a:lnTo>
                  <a:lnTo>
                    <a:pt x="708707" y="425069"/>
                  </a:lnTo>
                  <a:lnTo>
                    <a:pt x="709215" y="424434"/>
                  </a:lnTo>
                  <a:lnTo>
                    <a:pt x="732666" y="409576"/>
                  </a:lnTo>
                  <a:lnTo>
                    <a:pt x="804211" y="366267"/>
                  </a:lnTo>
                  <a:lnTo>
                    <a:pt x="807132" y="364236"/>
                  </a:lnTo>
                  <a:lnTo>
                    <a:pt x="810434" y="362712"/>
                  </a:lnTo>
                  <a:lnTo>
                    <a:pt x="813101" y="360679"/>
                  </a:lnTo>
                  <a:lnTo>
                    <a:pt x="815006" y="359410"/>
                  </a:lnTo>
                  <a:lnTo>
                    <a:pt x="816022" y="357377"/>
                  </a:lnTo>
                  <a:lnTo>
                    <a:pt x="816022" y="353567"/>
                  </a:lnTo>
                  <a:lnTo>
                    <a:pt x="815006" y="351789"/>
                  </a:lnTo>
                  <a:lnTo>
                    <a:pt x="813101" y="350647"/>
                  </a:lnTo>
                  <a:lnTo>
                    <a:pt x="748585" y="310514"/>
                  </a:lnTo>
                  <a:lnTo>
                    <a:pt x="711247" y="287782"/>
                  </a:lnTo>
                  <a:lnTo>
                    <a:pt x="709596" y="287147"/>
                  </a:lnTo>
                  <a:lnTo>
                    <a:pt x="708199" y="285876"/>
                  </a:lnTo>
                  <a:lnTo>
                    <a:pt x="708326" y="285369"/>
                  </a:lnTo>
                  <a:lnTo>
                    <a:pt x="707691" y="285369"/>
                  </a:lnTo>
                  <a:lnTo>
                    <a:pt x="707437" y="285114"/>
                  </a:lnTo>
                  <a:lnTo>
                    <a:pt x="707310" y="284607"/>
                  </a:lnTo>
                  <a:lnTo>
                    <a:pt x="708326" y="284607"/>
                  </a:lnTo>
                  <a:lnTo>
                    <a:pt x="708326" y="283972"/>
                  </a:lnTo>
                  <a:lnTo>
                    <a:pt x="708071" y="282527"/>
                  </a:lnTo>
                  <a:lnTo>
                    <a:pt x="707945" y="281304"/>
                  </a:lnTo>
                  <a:lnTo>
                    <a:pt x="707564" y="280288"/>
                  </a:lnTo>
                  <a:lnTo>
                    <a:pt x="707480" y="278477"/>
                  </a:lnTo>
                  <a:lnTo>
                    <a:pt x="707310" y="277367"/>
                  </a:lnTo>
                  <a:lnTo>
                    <a:pt x="706294" y="274447"/>
                  </a:lnTo>
                  <a:lnTo>
                    <a:pt x="705913" y="271145"/>
                  </a:lnTo>
                  <a:lnTo>
                    <a:pt x="705024" y="268224"/>
                  </a:lnTo>
                  <a:lnTo>
                    <a:pt x="701722" y="256539"/>
                  </a:lnTo>
                  <a:lnTo>
                    <a:pt x="700071" y="250316"/>
                  </a:lnTo>
                  <a:lnTo>
                    <a:pt x="682893" y="205827"/>
                  </a:lnTo>
                  <a:lnTo>
                    <a:pt x="659887" y="164187"/>
                  </a:lnTo>
                  <a:lnTo>
                    <a:pt x="631554" y="125983"/>
                  </a:lnTo>
                  <a:lnTo>
                    <a:pt x="598396" y="91802"/>
                  </a:lnTo>
                  <a:lnTo>
                    <a:pt x="560912" y="62227"/>
                  </a:lnTo>
                  <a:lnTo>
                    <a:pt x="519604" y="37846"/>
                  </a:lnTo>
                  <a:lnTo>
                    <a:pt x="480420" y="21574"/>
                  </a:lnTo>
                  <a:lnTo>
                    <a:pt x="445435" y="11429"/>
                  </a:lnTo>
                  <a:close/>
                </a:path>
                <a:path w="816610" h="711200">
                  <a:moveTo>
                    <a:pt x="707310" y="426212"/>
                  </a:moveTo>
                  <a:lnTo>
                    <a:pt x="706167" y="426212"/>
                  </a:lnTo>
                  <a:lnTo>
                    <a:pt x="705913" y="426465"/>
                  </a:lnTo>
                  <a:lnTo>
                    <a:pt x="707310" y="426465"/>
                  </a:lnTo>
                  <a:lnTo>
                    <a:pt x="707310" y="426212"/>
                  </a:lnTo>
                  <a:close/>
                </a:path>
                <a:path w="816610" h="711200">
                  <a:moveTo>
                    <a:pt x="708326" y="284607"/>
                  </a:moveTo>
                  <a:lnTo>
                    <a:pt x="707310" y="284607"/>
                  </a:lnTo>
                  <a:lnTo>
                    <a:pt x="707564" y="284861"/>
                  </a:lnTo>
                  <a:lnTo>
                    <a:pt x="707691" y="285369"/>
                  </a:lnTo>
                  <a:lnTo>
                    <a:pt x="708326" y="285369"/>
                  </a:lnTo>
                  <a:lnTo>
                    <a:pt x="708326" y="2846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55082" y="1571625"/>
              <a:ext cx="816610" cy="711200"/>
            </a:xfrm>
            <a:custGeom>
              <a:avLst/>
              <a:gdLst/>
              <a:ahLst/>
              <a:cxnLst/>
              <a:rect l="l" t="t" r="r" b="b"/>
              <a:pathLst>
                <a:path w="816610" h="711200">
                  <a:moveTo>
                    <a:pt x="705992" y="426465"/>
                  </a:moveTo>
                  <a:lnTo>
                    <a:pt x="706246" y="426212"/>
                  </a:lnTo>
                  <a:lnTo>
                    <a:pt x="705992" y="426465"/>
                  </a:lnTo>
                  <a:close/>
                </a:path>
                <a:path w="816610" h="711200">
                  <a:moveTo>
                    <a:pt x="707389" y="284734"/>
                  </a:moveTo>
                  <a:lnTo>
                    <a:pt x="707643" y="284861"/>
                  </a:lnTo>
                  <a:lnTo>
                    <a:pt x="707643" y="285114"/>
                  </a:lnTo>
                  <a:lnTo>
                    <a:pt x="707770" y="285369"/>
                  </a:lnTo>
                  <a:lnTo>
                    <a:pt x="707516" y="285114"/>
                  </a:lnTo>
                  <a:lnTo>
                    <a:pt x="707389" y="284861"/>
                  </a:lnTo>
                  <a:close/>
                </a:path>
                <a:path w="816610" h="711200">
                  <a:moveTo>
                    <a:pt x="11937" y="354202"/>
                  </a:moveTo>
                  <a:lnTo>
                    <a:pt x="19478" y="282527"/>
                  </a:lnTo>
                  <a:lnTo>
                    <a:pt x="42163" y="213613"/>
                  </a:lnTo>
                  <a:lnTo>
                    <a:pt x="66437" y="169625"/>
                  </a:lnTo>
                  <a:lnTo>
                    <a:pt x="96655" y="129900"/>
                  </a:lnTo>
                  <a:lnTo>
                    <a:pt x="132107" y="94985"/>
                  </a:lnTo>
                  <a:lnTo>
                    <a:pt x="172083" y="65426"/>
                  </a:lnTo>
                  <a:lnTo>
                    <a:pt x="215870" y="41769"/>
                  </a:lnTo>
                  <a:lnTo>
                    <a:pt x="262759" y="24562"/>
                  </a:lnTo>
                  <a:lnTo>
                    <a:pt x="312038" y="14350"/>
                  </a:lnTo>
                  <a:lnTo>
                    <a:pt x="357886" y="11684"/>
                  </a:lnTo>
                  <a:lnTo>
                    <a:pt x="358520" y="11684"/>
                  </a:lnTo>
                  <a:lnTo>
                    <a:pt x="359028" y="11557"/>
                  </a:lnTo>
                  <a:lnTo>
                    <a:pt x="359409" y="11429"/>
                  </a:lnTo>
                  <a:lnTo>
                    <a:pt x="407852" y="15378"/>
                  </a:lnTo>
                  <a:lnTo>
                    <a:pt x="454932" y="25785"/>
                  </a:lnTo>
                  <a:lnTo>
                    <a:pt x="499967" y="42402"/>
                  </a:lnTo>
                  <a:lnTo>
                    <a:pt x="542271" y="64976"/>
                  </a:lnTo>
                  <a:lnTo>
                    <a:pt x="581160" y="93259"/>
                  </a:lnTo>
                  <a:lnTo>
                    <a:pt x="615950" y="127000"/>
                  </a:lnTo>
                  <a:lnTo>
                    <a:pt x="658447" y="186102"/>
                  </a:lnTo>
                  <a:lnTo>
                    <a:pt x="687704" y="252349"/>
                  </a:lnTo>
                  <a:lnTo>
                    <a:pt x="697483" y="291973"/>
                  </a:lnTo>
                  <a:lnTo>
                    <a:pt x="698500" y="293624"/>
                  </a:lnTo>
                  <a:lnTo>
                    <a:pt x="702817" y="295910"/>
                  </a:lnTo>
                  <a:lnTo>
                    <a:pt x="710447" y="300728"/>
                  </a:lnTo>
                  <a:lnTo>
                    <a:pt x="718137" y="305498"/>
                  </a:lnTo>
                  <a:lnTo>
                    <a:pt x="725945" y="310268"/>
                  </a:lnTo>
                  <a:lnTo>
                    <a:pt x="733932" y="315087"/>
                  </a:lnTo>
                  <a:lnTo>
                    <a:pt x="750218" y="325070"/>
                  </a:lnTo>
                  <a:lnTo>
                    <a:pt x="766492" y="335041"/>
                  </a:lnTo>
                  <a:lnTo>
                    <a:pt x="782742" y="345037"/>
                  </a:lnTo>
                  <a:lnTo>
                    <a:pt x="798956" y="355091"/>
                  </a:lnTo>
                  <a:lnTo>
                    <a:pt x="780230" y="366674"/>
                  </a:lnTo>
                  <a:lnTo>
                    <a:pt x="761539" y="378221"/>
                  </a:lnTo>
                  <a:lnTo>
                    <a:pt x="742824" y="389792"/>
                  </a:lnTo>
                  <a:lnTo>
                    <a:pt x="724026" y="401447"/>
                  </a:lnTo>
                  <a:lnTo>
                    <a:pt x="716833" y="405362"/>
                  </a:lnTo>
                  <a:lnTo>
                    <a:pt x="708485" y="410003"/>
                  </a:lnTo>
                  <a:lnTo>
                    <a:pt x="701113" y="415573"/>
                  </a:lnTo>
                  <a:lnTo>
                    <a:pt x="696849" y="422275"/>
                  </a:lnTo>
                  <a:lnTo>
                    <a:pt x="691296" y="443974"/>
                  </a:lnTo>
                  <a:lnTo>
                    <a:pt x="685006" y="465280"/>
                  </a:lnTo>
                  <a:lnTo>
                    <a:pt x="668401" y="506857"/>
                  </a:lnTo>
                  <a:lnTo>
                    <a:pt x="641901" y="551249"/>
                  </a:lnTo>
                  <a:lnTo>
                    <a:pt x="609304" y="590884"/>
                  </a:lnTo>
                  <a:lnTo>
                    <a:pt x="571399" y="625215"/>
                  </a:lnTo>
                  <a:lnTo>
                    <a:pt x="528977" y="653700"/>
                  </a:lnTo>
                  <a:lnTo>
                    <a:pt x="482831" y="675792"/>
                  </a:lnTo>
                  <a:lnTo>
                    <a:pt x="433749" y="690949"/>
                  </a:lnTo>
                  <a:lnTo>
                    <a:pt x="382524" y="698626"/>
                  </a:lnTo>
                  <a:lnTo>
                    <a:pt x="331347" y="698384"/>
                  </a:lnTo>
                  <a:lnTo>
                    <a:pt x="281149" y="690715"/>
                  </a:lnTo>
                  <a:lnTo>
                    <a:pt x="232781" y="675983"/>
                  </a:lnTo>
                  <a:lnTo>
                    <a:pt x="187096" y="654553"/>
                  </a:lnTo>
                  <a:lnTo>
                    <a:pt x="144948" y="626790"/>
                  </a:lnTo>
                  <a:lnTo>
                    <a:pt x="107190" y="593057"/>
                  </a:lnTo>
                  <a:lnTo>
                    <a:pt x="74675" y="553720"/>
                  </a:lnTo>
                  <a:lnTo>
                    <a:pt x="47460" y="507704"/>
                  </a:lnTo>
                  <a:lnTo>
                    <a:pt x="27828" y="458390"/>
                  </a:lnTo>
                  <a:lnTo>
                    <a:pt x="15936" y="406862"/>
                  </a:lnTo>
                  <a:lnTo>
                    <a:pt x="11937" y="354202"/>
                  </a:lnTo>
                  <a:close/>
                </a:path>
                <a:path w="816610" h="711200">
                  <a:moveTo>
                    <a:pt x="0" y="355980"/>
                  </a:moveTo>
                  <a:lnTo>
                    <a:pt x="2337" y="396958"/>
                  </a:lnTo>
                  <a:lnTo>
                    <a:pt x="9366" y="437483"/>
                  </a:lnTo>
                  <a:lnTo>
                    <a:pt x="21109" y="477103"/>
                  </a:lnTo>
                  <a:lnTo>
                    <a:pt x="37591" y="515365"/>
                  </a:lnTo>
                  <a:lnTo>
                    <a:pt x="63840" y="559272"/>
                  </a:lnTo>
                  <a:lnTo>
                    <a:pt x="96033" y="598577"/>
                  </a:lnTo>
                  <a:lnTo>
                    <a:pt x="133414" y="632801"/>
                  </a:lnTo>
                  <a:lnTo>
                    <a:pt x="175224" y="661465"/>
                  </a:lnTo>
                  <a:lnTo>
                    <a:pt x="220707" y="684089"/>
                  </a:lnTo>
                  <a:lnTo>
                    <a:pt x="269104" y="700192"/>
                  </a:lnTo>
                  <a:lnTo>
                    <a:pt x="319658" y="709295"/>
                  </a:lnTo>
                  <a:lnTo>
                    <a:pt x="366219" y="711094"/>
                  </a:lnTo>
                  <a:lnTo>
                    <a:pt x="412176" y="706858"/>
                  </a:lnTo>
                  <a:lnTo>
                    <a:pt x="456964" y="696847"/>
                  </a:lnTo>
                  <a:lnTo>
                    <a:pt x="500014" y="681323"/>
                  </a:lnTo>
                  <a:lnTo>
                    <a:pt x="540761" y="660548"/>
                  </a:lnTo>
                  <a:lnTo>
                    <a:pt x="578637" y="634785"/>
                  </a:lnTo>
                  <a:lnTo>
                    <a:pt x="613075" y="604295"/>
                  </a:lnTo>
                  <a:lnTo>
                    <a:pt x="643508" y="569340"/>
                  </a:lnTo>
                  <a:lnTo>
                    <a:pt x="668496" y="531304"/>
                  </a:lnTo>
                  <a:lnTo>
                    <a:pt x="688339" y="490600"/>
                  </a:lnTo>
                  <a:lnTo>
                    <a:pt x="703071" y="446913"/>
                  </a:lnTo>
                  <a:lnTo>
                    <a:pt x="704088" y="443357"/>
                  </a:lnTo>
                  <a:lnTo>
                    <a:pt x="705103" y="439165"/>
                  </a:lnTo>
                  <a:lnTo>
                    <a:pt x="705992" y="435228"/>
                  </a:lnTo>
                  <a:lnTo>
                    <a:pt x="705992" y="434594"/>
                  </a:lnTo>
                  <a:lnTo>
                    <a:pt x="707389" y="429133"/>
                  </a:lnTo>
                  <a:lnTo>
                    <a:pt x="707389" y="426847"/>
                  </a:lnTo>
                  <a:lnTo>
                    <a:pt x="707389" y="426212"/>
                  </a:lnTo>
                  <a:lnTo>
                    <a:pt x="707263" y="425830"/>
                  </a:lnTo>
                  <a:lnTo>
                    <a:pt x="707897" y="425450"/>
                  </a:lnTo>
                  <a:lnTo>
                    <a:pt x="708787" y="425069"/>
                  </a:lnTo>
                  <a:lnTo>
                    <a:pt x="709294" y="424434"/>
                  </a:lnTo>
                  <a:lnTo>
                    <a:pt x="732746" y="409576"/>
                  </a:lnTo>
                  <a:lnTo>
                    <a:pt x="756602" y="395017"/>
                  </a:lnTo>
                  <a:lnTo>
                    <a:pt x="780553" y="380624"/>
                  </a:lnTo>
                  <a:lnTo>
                    <a:pt x="804290" y="366267"/>
                  </a:lnTo>
                  <a:lnTo>
                    <a:pt x="807212" y="364236"/>
                  </a:lnTo>
                  <a:lnTo>
                    <a:pt x="810513" y="362712"/>
                  </a:lnTo>
                  <a:lnTo>
                    <a:pt x="813180" y="360679"/>
                  </a:lnTo>
                  <a:lnTo>
                    <a:pt x="815086" y="359410"/>
                  </a:lnTo>
                  <a:lnTo>
                    <a:pt x="816101" y="357377"/>
                  </a:lnTo>
                  <a:lnTo>
                    <a:pt x="816101" y="355600"/>
                  </a:lnTo>
                  <a:lnTo>
                    <a:pt x="816101" y="353567"/>
                  </a:lnTo>
                  <a:lnTo>
                    <a:pt x="815086" y="351789"/>
                  </a:lnTo>
                  <a:lnTo>
                    <a:pt x="813180" y="350647"/>
                  </a:lnTo>
                  <a:lnTo>
                    <a:pt x="796974" y="340465"/>
                  </a:lnTo>
                  <a:lnTo>
                    <a:pt x="780780" y="330438"/>
                  </a:lnTo>
                  <a:lnTo>
                    <a:pt x="764657" y="320482"/>
                  </a:lnTo>
                  <a:lnTo>
                    <a:pt x="748664" y="310514"/>
                  </a:lnTo>
                  <a:lnTo>
                    <a:pt x="712977" y="288798"/>
                  </a:lnTo>
                  <a:lnTo>
                    <a:pt x="711326" y="287782"/>
                  </a:lnTo>
                  <a:lnTo>
                    <a:pt x="709676" y="287147"/>
                  </a:lnTo>
                  <a:lnTo>
                    <a:pt x="708278" y="285876"/>
                  </a:lnTo>
                  <a:lnTo>
                    <a:pt x="708278" y="285623"/>
                  </a:lnTo>
                  <a:lnTo>
                    <a:pt x="708405" y="285114"/>
                  </a:lnTo>
                  <a:lnTo>
                    <a:pt x="708405" y="283972"/>
                  </a:lnTo>
                  <a:lnTo>
                    <a:pt x="708025" y="281813"/>
                  </a:lnTo>
                  <a:lnTo>
                    <a:pt x="708025" y="281304"/>
                  </a:lnTo>
                  <a:lnTo>
                    <a:pt x="707643" y="280288"/>
                  </a:lnTo>
                  <a:lnTo>
                    <a:pt x="707643" y="279019"/>
                  </a:lnTo>
                  <a:lnTo>
                    <a:pt x="707389" y="277367"/>
                  </a:lnTo>
                  <a:lnTo>
                    <a:pt x="706374" y="274447"/>
                  </a:lnTo>
                  <a:lnTo>
                    <a:pt x="705992" y="271145"/>
                  </a:lnTo>
                  <a:lnTo>
                    <a:pt x="705103" y="268224"/>
                  </a:lnTo>
                  <a:lnTo>
                    <a:pt x="703452" y="262382"/>
                  </a:lnTo>
                  <a:lnTo>
                    <a:pt x="701801" y="256539"/>
                  </a:lnTo>
                  <a:lnTo>
                    <a:pt x="700151" y="250316"/>
                  </a:lnTo>
                  <a:lnTo>
                    <a:pt x="682973" y="205827"/>
                  </a:lnTo>
                  <a:lnTo>
                    <a:pt x="659967" y="164187"/>
                  </a:lnTo>
                  <a:lnTo>
                    <a:pt x="631634" y="125983"/>
                  </a:lnTo>
                  <a:lnTo>
                    <a:pt x="598475" y="91802"/>
                  </a:lnTo>
                  <a:lnTo>
                    <a:pt x="560991" y="62227"/>
                  </a:lnTo>
                  <a:lnTo>
                    <a:pt x="519683" y="37846"/>
                  </a:lnTo>
                  <a:lnTo>
                    <a:pt x="480500" y="21574"/>
                  </a:lnTo>
                  <a:lnTo>
                    <a:pt x="440150" y="9874"/>
                  </a:lnTo>
                  <a:lnTo>
                    <a:pt x="398990" y="2698"/>
                  </a:lnTo>
                  <a:lnTo>
                    <a:pt x="357377" y="0"/>
                  </a:lnTo>
                  <a:lnTo>
                    <a:pt x="305302" y="4018"/>
                  </a:lnTo>
                  <a:lnTo>
                    <a:pt x="255003" y="15271"/>
                  </a:lnTo>
                  <a:lnTo>
                    <a:pt x="207098" y="33376"/>
                  </a:lnTo>
                  <a:lnTo>
                    <a:pt x="162334" y="57949"/>
                  </a:lnTo>
                  <a:lnTo>
                    <a:pt x="121458" y="88603"/>
                  </a:lnTo>
                  <a:lnTo>
                    <a:pt x="85217" y="124956"/>
                  </a:lnTo>
                  <a:lnTo>
                    <a:pt x="54355" y="166624"/>
                  </a:lnTo>
                  <a:lnTo>
                    <a:pt x="30646" y="211016"/>
                  </a:lnTo>
                  <a:lnTo>
                    <a:pt x="13652" y="257921"/>
                  </a:lnTo>
                  <a:lnTo>
                    <a:pt x="3421" y="306516"/>
                  </a:lnTo>
                  <a:lnTo>
                    <a:pt x="0" y="35598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94332" y="332231"/>
            <a:ext cx="944689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285"/>
              <a:t>RA</a:t>
            </a:r>
            <a:r>
              <a:rPr dirty="0" sz="2800" spc="315"/>
              <a:t>N</a:t>
            </a:r>
            <a:r>
              <a:rPr dirty="0" sz="2800" spc="305"/>
              <a:t>CA</a:t>
            </a:r>
            <a:r>
              <a:rPr dirty="0" sz="2800" spc="345"/>
              <a:t>N</a:t>
            </a:r>
            <a:r>
              <a:rPr dirty="0" sz="2800" spc="285"/>
              <a:t>GAN</a:t>
            </a:r>
            <a:r>
              <a:rPr dirty="0" sz="2800" spc="-305"/>
              <a:t> </a:t>
            </a:r>
            <a:r>
              <a:rPr dirty="0" sz="2800" spc="320"/>
              <a:t>MEKA</a:t>
            </a:r>
            <a:r>
              <a:rPr dirty="0" sz="2800" spc="345"/>
              <a:t>N</a:t>
            </a:r>
            <a:r>
              <a:rPr dirty="0" sz="2800" spc="170"/>
              <a:t>ISME</a:t>
            </a:r>
            <a:r>
              <a:rPr dirty="0" sz="2800" spc="-295"/>
              <a:t> </a:t>
            </a:r>
            <a:r>
              <a:rPr dirty="0" sz="2800" spc="270"/>
              <a:t>PE</a:t>
            </a:r>
            <a:r>
              <a:rPr dirty="0" sz="2800" spc="330"/>
              <a:t>N</a:t>
            </a:r>
            <a:r>
              <a:rPr dirty="0" sz="2800" spc="215"/>
              <a:t>JAMINAN</a:t>
            </a:r>
            <a:r>
              <a:rPr dirty="0" sz="2800" spc="-270"/>
              <a:t> </a:t>
            </a:r>
            <a:r>
              <a:rPr dirty="0" sz="2800" spc="235"/>
              <a:t>KUALITAS</a:t>
            </a:r>
            <a:r>
              <a:rPr dirty="0" sz="2800" spc="-320"/>
              <a:t> </a:t>
            </a:r>
            <a:r>
              <a:rPr dirty="0" baseline="25525" sz="2775" spc="-225"/>
              <a:t>[1]</a:t>
            </a:r>
            <a:endParaRPr baseline="25525" sz="2775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62533" y="1657350"/>
            <a:ext cx="1647189" cy="4699635"/>
            <a:chOff x="462533" y="1657350"/>
            <a:chExt cx="1647189" cy="4699635"/>
          </a:xfrm>
        </p:grpSpPr>
        <p:sp>
          <p:nvSpPr>
            <p:cNvPr id="18" name="object 18"/>
            <p:cNvSpPr/>
            <p:nvPr/>
          </p:nvSpPr>
          <p:spPr>
            <a:xfrm>
              <a:off x="209969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253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95871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253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3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3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7"/>
                </a:lnTo>
                <a:lnTo>
                  <a:pt x="1220723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3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1022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bulan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981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1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1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5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445766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37754" y="1717548"/>
            <a:ext cx="1778000" cy="414020"/>
          </a:xfrm>
          <a:custGeom>
            <a:avLst/>
            <a:gdLst/>
            <a:ahLst/>
            <a:cxnLst/>
            <a:rect l="l" t="t" r="r" b="b"/>
            <a:pathLst>
              <a:path w="1778000" h="414019">
                <a:moveTo>
                  <a:pt x="1570863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5"/>
                </a:lnTo>
                <a:lnTo>
                  <a:pt x="1570863" y="413765"/>
                </a:lnTo>
                <a:lnTo>
                  <a:pt x="1618312" y="408304"/>
                </a:lnTo>
                <a:lnTo>
                  <a:pt x="1661863" y="392745"/>
                </a:lnTo>
                <a:lnTo>
                  <a:pt x="1700275" y="368329"/>
                </a:lnTo>
                <a:lnTo>
                  <a:pt x="1732309" y="336295"/>
                </a:lnTo>
                <a:lnTo>
                  <a:pt x="1756725" y="297883"/>
                </a:lnTo>
                <a:lnTo>
                  <a:pt x="1772284" y="254332"/>
                </a:lnTo>
                <a:lnTo>
                  <a:pt x="1777746" y="206882"/>
                </a:lnTo>
                <a:lnTo>
                  <a:pt x="1772284" y="159433"/>
                </a:lnTo>
                <a:lnTo>
                  <a:pt x="1756725" y="115882"/>
                </a:lnTo>
                <a:lnTo>
                  <a:pt x="1732309" y="77470"/>
                </a:lnTo>
                <a:lnTo>
                  <a:pt x="1700275" y="45436"/>
                </a:lnTo>
                <a:lnTo>
                  <a:pt x="1661863" y="21020"/>
                </a:lnTo>
                <a:lnTo>
                  <a:pt x="1618312" y="5461"/>
                </a:lnTo>
                <a:lnTo>
                  <a:pt x="157086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78190" y="176047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4700" y="2362707"/>
            <a:ext cx="8032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Mandiri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02382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libri"/>
                <a:cs typeface="Calibri"/>
              </a:rPr>
              <a:t>Penilaian </a:t>
            </a:r>
            <a:r>
              <a:rPr dirty="0" sz="1400" spc="-30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67557" y="3111119"/>
            <a:ext cx="1131570" cy="592455"/>
            <a:chOff x="3567557" y="3111119"/>
            <a:chExt cx="1131570" cy="592455"/>
          </a:xfrm>
        </p:grpSpPr>
        <p:sp>
          <p:nvSpPr>
            <p:cNvPr id="30" name="object 30"/>
            <p:cNvSpPr/>
            <p:nvPr/>
          </p:nvSpPr>
          <p:spPr>
            <a:xfrm>
              <a:off x="3572637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572637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698747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6636" y="3007106"/>
            <a:ext cx="13595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67557" y="3941698"/>
            <a:ext cx="1131570" cy="592455"/>
            <a:chOff x="3567557" y="3941698"/>
            <a:chExt cx="1131570" cy="592455"/>
          </a:xfrm>
        </p:grpSpPr>
        <p:sp>
          <p:nvSpPr>
            <p:cNvPr id="35" name="object 35"/>
            <p:cNvSpPr/>
            <p:nvPr/>
          </p:nvSpPr>
          <p:spPr>
            <a:xfrm>
              <a:off x="3572637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572637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712464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67557" y="4786757"/>
            <a:ext cx="1131570" cy="592455"/>
            <a:chOff x="3567557" y="4786757"/>
            <a:chExt cx="1131570" cy="592455"/>
          </a:xfrm>
        </p:grpSpPr>
        <p:sp>
          <p:nvSpPr>
            <p:cNvPr id="39" name="object 39"/>
            <p:cNvSpPr/>
            <p:nvPr/>
          </p:nvSpPr>
          <p:spPr>
            <a:xfrm>
              <a:off x="3572637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572637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707129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94607" y="2279776"/>
            <a:ext cx="5328920" cy="2498090"/>
            <a:chOff x="4094607" y="2279776"/>
            <a:chExt cx="5328920" cy="2498090"/>
          </a:xfrm>
        </p:grpSpPr>
        <p:sp>
          <p:nvSpPr>
            <p:cNvPr id="43" name="object 43"/>
            <p:cNvSpPr/>
            <p:nvPr/>
          </p:nvSpPr>
          <p:spPr>
            <a:xfrm>
              <a:off x="4094607" y="3659504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297036" y="2284856"/>
              <a:ext cx="1121410" cy="582930"/>
            </a:xfrm>
            <a:custGeom>
              <a:avLst/>
              <a:gdLst/>
              <a:ahLst/>
              <a:cxnLst/>
              <a:rect l="l" t="t" r="r" b="b"/>
              <a:pathLst>
                <a:path w="1121409" h="582930">
                  <a:moveTo>
                    <a:pt x="1120902" y="0"/>
                  </a:moveTo>
                  <a:lnTo>
                    <a:pt x="0" y="0"/>
                  </a:lnTo>
                  <a:lnTo>
                    <a:pt x="0" y="582929"/>
                  </a:lnTo>
                  <a:lnTo>
                    <a:pt x="1120902" y="582929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297036" y="2284856"/>
              <a:ext cx="1121410" cy="582930"/>
            </a:xfrm>
            <a:custGeom>
              <a:avLst/>
              <a:gdLst/>
              <a:ahLst/>
              <a:cxnLst/>
              <a:rect l="l" t="t" r="r" b="b"/>
              <a:pathLst>
                <a:path w="1121409" h="582930">
                  <a:moveTo>
                    <a:pt x="0" y="582929"/>
                  </a:moveTo>
                  <a:lnTo>
                    <a:pt x="1120902" y="582929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929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8494521" y="2345436"/>
            <a:ext cx="7054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9535" marR="5080" indent="-7747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latin typeface="Calibri"/>
                <a:cs typeface="Calibri"/>
              </a:rPr>
              <a:t>Peni</a:t>
            </a:r>
            <a:r>
              <a:rPr dirty="0" sz="1400" spc="-15" b="1">
                <a:latin typeface="Calibri"/>
                <a:cs typeface="Calibri"/>
              </a:rPr>
              <a:t>l</a:t>
            </a:r>
            <a:r>
              <a:rPr dirty="0" sz="1400" spc="-5" b="1">
                <a:latin typeface="Calibri"/>
                <a:cs typeface="Calibri"/>
              </a:rPr>
              <a:t>aian  </a:t>
            </a:r>
            <a:r>
              <a:rPr dirty="0" sz="1400" spc="-10" b="1">
                <a:latin typeface="Calibri"/>
                <a:cs typeface="Calibri"/>
              </a:rPr>
              <a:t>Visitasi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281289" y="3111119"/>
            <a:ext cx="1132205" cy="592455"/>
            <a:chOff x="8281289" y="3111119"/>
            <a:chExt cx="1132205" cy="592455"/>
          </a:xfrm>
        </p:grpSpPr>
        <p:sp>
          <p:nvSpPr>
            <p:cNvPr id="48" name="object 48"/>
            <p:cNvSpPr/>
            <p:nvPr/>
          </p:nvSpPr>
          <p:spPr>
            <a:xfrm>
              <a:off x="8286369" y="311619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3" y="582168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286369" y="311619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3" y="582168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413495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660" marR="5080" indent="-188595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Visitasi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281289" y="3941698"/>
            <a:ext cx="1132205" cy="592455"/>
            <a:chOff x="8281289" y="3941698"/>
            <a:chExt cx="1132205" cy="592455"/>
          </a:xfrm>
        </p:grpSpPr>
        <p:sp>
          <p:nvSpPr>
            <p:cNvPr id="52" name="object 52"/>
            <p:cNvSpPr/>
            <p:nvPr/>
          </p:nvSpPr>
          <p:spPr>
            <a:xfrm>
              <a:off x="8286369" y="394677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3" y="582168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286369" y="394677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3" y="582168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427211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281289" y="4772278"/>
            <a:ext cx="1132205" cy="592455"/>
            <a:chOff x="8281289" y="4772278"/>
            <a:chExt cx="1132205" cy="592455"/>
          </a:xfrm>
        </p:grpSpPr>
        <p:sp>
          <p:nvSpPr>
            <p:cNvPr id="56" name="object 56"/>
            <p:cNvSpPr/>
            <p:nvPr/>
          </p:nvSpPr>
          <p:spPr>
            <a:xfrm>
              <a:off x="8286369" y="477735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3" y="582167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286369" y="477735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3" y="582167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8421878" y="4837938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820036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4048886" y="1657350"/>
            <a:ext cx="5822315" cy="4699635"/>
            <a:chOff x="4048886" y="1657350"/>
            <a:chExt cx="5822315" cy="4699635"/>
          </a:xfrm>
        </p:grpSpPr>
        <p:sp>
          <p:nvSpPr>
            <p:cNvPr id="61" name="object 61"/>
            <p:cNvSpPr/>
            <p:nvPr/>
          </p:nvSpPr>
          <p:spPr>
            <a:xfrm>
              <a:off x="4048887" y="2527934"/>
              <a:ext cx="4836795" cy="3313429"/>
            </a:xfrm>
            <a:custGeom>
              <a:avLst/>
              <a:gdLst/>
              <a:ahLst/>
              <a:cxnLst/>
              <a:rect l="l" t="t" r="r" b="b"/>
              <a:pathLst>
                <a:path w="4836795" h="3313429">
                  <a:moveTo>
                    <a:pt x="1494917" y="38100"/>
                  </a:moveTo>
                  <a:lnTo>
                    <a:pt x="1482217" y="31750"/>
                  </a:lnTo>
                  <a:lnTo>
                    <a:pt x="1418717" y="0"/>
                  </a:lnTo>
                  <a:lnTo>
                    <a:pt x="1418717" y="31750"/>
                  </a:lnTo>
                  <a:lnTo>
                    <a:pt x="790321" y="31750"/>
                  </a:lnTo>
                  <a:lnTo>
                    <a:pt x="787400" y="34544"/>
                  </a:lnTo>
                  <a:lnTo>
                    <a:pt x="787400" y="3300120"/>
                  </a:lnTo>
                  <a:lnTo>
                    <a:pt x="0" y="3300120"/>
                  </a:lnTo>
                  <a:lnTo>
                    <a:pt x="0" y="3312807"/>
                  </a:lnTo>
                  <a:lnTo>
                    <a:pt x="797306" y="3312807"/>
                  </a:lnTo>
                  <a:lnTo>
                    <a:pt x="800100" y="3309963"/>
                  </a:lnTo>
                  <a:lnTo>
                    <a:pt x="800100" y="3306457"/>
                  </a:lnTo>
                  <a:lnTo>
                    <a:pt x="800100" y="3300120"/>
                  </a:lnTo>
                  <a:lnTo>
                    <a:pt x="800100" y="44450"/>
                  </a:lnTo>
                  <a:lnTo>
                    <a:pt x="1418717" y="44450"/>
                  </a:lnTo>
                  <a:lnTo>
                    <a:pt x="1418717" y="76200"/>
                  </a:lnTo>
                  <a:lnTo>
                    <a:pt x="1482217" y="44450"/>
                  </a:lnTo>
                  <a:lnTo>
                    <a:pt x="1494917" y="38100"/>
                  </a:lnTo>
                  <a:close/>
                </a:path>
                <a:path w="4836795" h="3313429">
                  <a:moveTo>
                    <a:pt x="4237482" y="54864"/>
                  </a:moveTo>
                  <a:lnTo>
                    <a:pt x="4224782" y="48514"/>
                  </a:lnTo>
                  <a:lnTo>
                    <a:pt x="4161282" y="16764"/>
                  </a:lnTo>
                  <a:lnTo>
                    <a:pt x="4161282" y="48514"/>
                  </a:lnTo>
                  <a:lnTo>
                    <a:pt x="3598164" y="48514"/>
                  </a:lnTo>
                  <a:lnTo>
                    <a:pt x="3595370" y="51308"/>
                  </a:lnTo>
                  <a:lnTo>
                    <a:pt x="3595370" y="3289503"/>
                  </a:lnTo>
                  <a:lnTo>
                    <a:pt x="3108198" y="3289503"/>
                  </a:lnTo>
                  <a:lnTo>
                    <a:pt x="3108198" y="3302203"/>
                  </a:lnTo>
                  <a:lnTo>
                    <a:pt x="3605276" y="3302203"/>
                  </a:lnTo>
                  <a:lnTo>
                    <a:pt x="3608070" y="3299358"/>
                  </a:lnTo>
                  <a:lnTo>
                    <a:pt x="3608070" y="3295853"/>
                  </a:lnTo>
                  <a:lnTo>
                    <a:pt x="3608070" y="3289503"/>
                  </a:lnTo>
                  <a:lnTo>
                    <a:pt x="3608070" y="61226"/>
                  </a:lnTo>
                  <a:lnTo>
                    <a:pt x="4161282" y="61226"/>
                  </a:lnTo>
                  <a:lnTo>
                    <a:pt x="4161282" y="92964"/>
                  </a:lnTo>
                  <a:lnTo>
                    <a:pt x="4224769" y="61226"/>
                  </a:lnTo>
                  <a:lnTo>
                    <a:pt x="4237482" y="54864"/>
                  </a:lnTo>
                  <a:close/>
                </a:path>
                <a:path w="4836795" h="3313429">
                  <a:moveTo>
                    <a:pt x="4836414" y="2173478"/>
                  </a:moveTo>
                  <a:lnTo>
                    <a:pt x="4804664" y="2173478"/>
                  </a:lnTo>
                  <a:lnTo>
                    <a:pt x="4804664" y="1962150"/>
                  </a:lnTo>
                  <a:lnTo>
                    <a:pt x="4791964" y="1962150"/>
                  </a:lnTo>
                  <a:lnTo>
                    <a:pt x="4791964" y="2173478"/>
                  </a:lnTo>
                  <a:lnTo>
                    <a:pt x="4760214" y="2173478"/>
                  </a:lnTo>
                  <a:lnTo>
                    <a:pt x="4798314" y="2249678"/>
                  </a:lnTo>
                  <a:lnTo>
                    <a:pt x="4830064" y="2186178"/>
                  </a:lnTo>
                  <a:lnTo>
                    <a:pt x="4836414" y="2173478"/>
                  </a:lnTo>
                  <a:close/>
                </a:path>
                <a:path w="4836795" h="3313429">
                  <a:moveTo>
                    <a:pt x="4836414" y="1342898"/>
                  </a:moveTo>
                  <a:lnTo>
                    <a:pt x="4804664" y="1342898"/>
                  </a:lnTo>
                  <a:lnTo>
                    <a:pt x="4804664" y="1131570"/>
                  </a:lnTo>
                  <a:lnTo>
                    <a:pt x="4791964" y="1131570"/>
                  </a:lnTo>
                  <a:lnTo>
                    <a:pt x="4791964" y="1342898"/>
                  </a:lnTo>
                  <a:lnTo>
                    <a:pt x="4760214" y="1342898"/>
                  </a:lnTo>
                  <a:lnTo>
                    <a:pt x="4798314" y="1419098"/>
                  </a:lnTo>
                  <a:lnTo>
                    <a:pt x="4830064" y="1355598"/>
                  </a:lnTo>
                  <a:lnTo>
                    <a:pt x="4836414" y="1342898"/>
                  </a:lnTo>
                  <a:close/>
                </a:path>
                <a:path w="4836795" h="3313429">
                  <a:moveTo>
                    <a:pt x="4836414" y="511556"/>
                  </a:moveTo>
                  <a:lnTo>
                    <a:pt x="4804664" y="511556"/>
                  </a:lnTo>
                  <a:lnTo>
                    <a:pt x="4804664" y="300228"/>
                  </a:lnTo>
                  <a:lnTo>
                    <a:pt x="4791964" y="300228"/>
                  </a:lnTo>
                  <a:lnTo>
                    <a:pt x="4791964" y="511556"/>
                  </a:lnTo>
                  <a:lnTo>
                    <a:pt x="4760214" y="511556"/>
                  </a:lnTo>
                  <a:lnTo>
                    <a:pt x="4798314" y="587756"/>
                  </a:lnTo>
                  <a:lnTo>
                    <a:pt x="4830064" y="524256"/>
                  </a:lnTo>
                  <a:lnTo>
                    <a:pt x="4836414" y="51155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861422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10110216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0453878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109454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965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Harmonisasi</a:t>
            </a:r>
            <a:endParaRPr sz="1600">
              <a:latin typeface="Calibri"/>
              <a:cs typeface="Calibri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Provinsi</a:t>
            </a:r>
            <a:endParaRPr sz="1400">
              <a:latin typeface="Calibri"/>
              <a:cs typeface="Calibri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Nasional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21468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58260" y="4206621"/>
            <a:ext cx="988060" cy="1822450"/>
            <a:chOff x="3358260" y="4206621"/>
            <a:chExt cx="988060" cy="1822450"/>
          </a:xfrm>
        </p:grpSpPr>
        <p:sp>
          <p:nvSpPr>
            <p:cNvPr id="68" name="object 68"/>
            <p:cNvSpPr/>
            <p:nvPr/>
          </p:nvSpPr>
          <p:spPr>
            <a:xfrm>
              <a:off x="396125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96125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8261" y="4206621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348479" y="5817870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521455" y="5827267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985632" y="4199763"/>
            <a:ext cx="1055370" cy="1812289"/>
            <a:chOff x="7985632" y="4199763"/>
            <a:chExt cx="1055370" cy="1812289"/>
          </a:xfrm>
        </p:grpSpPr>
        <p:sp>
          <p:nvSpPr>
            <p:cNvPr id="74" name="object 74"/>
            <p:cNvSpPr/>
            <p:nvPr/>
          </p:nvSpPr>
          <p:spPr>
            <a:xfrm>
              <a:off x="8656700" y="5636133"/>
              <a:ext cx="371475" cy="363220"/>
            </a:xfrm>
            <a:custGeom>
              <a:avLst/>
              <a:gdLst/>
              <a:ahLst/>
              <a:cxnLst/>
              <a:rect l="l" t="t" r="r" b="b"/>
              <a:pathLst>
                <a:path w="371475" h="363220">
                  <a:moveTo>
                    <a:pt x="0" y="181355"/>
                  </a:moveTo>
                  <a:lnTo>
                    <a:pt x="185547" y="0"/>
                  </a:lnTo>
                  <a:lnTo>
                    <a:pt x="371094" y="181355"/>
                  </a:lnTo>
                  <a:lnTo>
                    <a:pt x="185547" y="362711"/>
                  </a:lnTo>
                  <a:lnTo>
                    <a:pt x="0" y="181355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985633" y="4199762"/>
              <a:ext cx="890905" cy="1624330"/>
            </a:xfrm>
            <a:custGeom>
              <a:avLst/>
              <a:gdLst/>
              <a:ahLst/>
              <a:cxnLst/>
              <a:rect l="l" t="t" r="r" b="b"/>
              <a:pathLst>
                <a:path w="890904" h="1624329">
                  <a:moveTo>
                    <a:pt x="670687" y="1611160"/>
                  </a:moveTo>
                  <a:lnTo>
                    <a:pt x="12700" y="1611160"/>
                  </a:lnTo>
                  <a:lnTo>
                    <a:pt x="12700" y="44450"/>
                  </a:lnTo>
                  <a:lnTo>
                    <a:pt x="224536" y="44450"/>
                  </a:lnTo>
                  <a:lnTo>
                    <a:pt x="224536" y="76200"/>
                  </a:lnTo>
                  <a:lnTo>
                    <a:pt x="288036" y="44450"/>
                  </a:lnTo>
                  <a:lnTo>
                    <a:pt x="300736" y="38100"/>
                  </a:lnTo>
                  <a:lnTo>
                    <a:pt x="288036" y="31750"/>
                  </a:lnTo>
                  <a:lnTo>
                    <a:pt x="224536" y="0"/>
                  </a:lnTo>
                  <a:lnTo>
                    <a:pt x="224536" y="31750"/>
                  </a:lnTo>
                  <a:lnTo>
                    <a:pt x="2921" y="31750"/>
                  </a:lnTo>
                  <a:lnTo>
                    <a:pt x="0" y="34544"/>
                  </a:lnTo>
                  <a:lnTo>
                    <a:pt x="0" y="1621002"/>
                  </a:lnTo>
                  <a:lnTo>
                    <a:pt x="2921" y="1623847"/>
                  </a:lnTo>
                  <a:lnTo>
                    <a:pt x="670687" y="1623847"/>
                  </a:lnTo>
                  <a:lnTo>
                    <a:pt x="670687" y="1617497"/>
                  </a:lnTo>
                  <a:lnTo>
                    <a:pt x="670687" y="1611160"/>
                  </a:lnTo>
                  <a:close/>
                </a:path>
                <a:path w="890904" h="1624329">
                  <a:moveTo>
                    <a:pt x="890524" y="1354328"/>
                  </a:moveTo>
                  <a:lnTo>
                    <a:pt x="858774" y="1354328"/>
                  </a:lnTo>
                  <a:lnTo>
                    <a:pt x="858774" y="1143000"/>
                  </a:lnTo>
                  <a:lnTo>
                    <a:pt x="846074" y="1143000"/>
                  </a:lnTo>
                  <a:lnTo>
                    <a:pt x="846074" y="1354328"/>
                  </a:lnTo>
                  <a:lnTo>
                    <a:pt x="814324" y="1354328"/>
                  </a:lnTo>
                  <a:lnTo>
                    <a:pt x="852424" y="1430528"/>
                  </a:lnTo>
                  <a:lnTo>
                    <a:pt x="884174" y="1367028"/>
                  </a:lnTo>
                  <a:lnTo>
                    <a:pt x="890524" y="1354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9114790" y="5800344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094980" y="5809996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566921" y="1703832"/>
            <a:ext cx="6543040" cy="4119879"/>
            <a:chOff x="3566921" y="1703832"/>
            <a:chExt cx="6543040" cy="4119879"/>
          </a:xfrm>
        </p:grpSpPr>
        <p:sp>
          <p:nvSpPr>
            <p:cNvPr id="79" name="object 79"/>
            <p:cNvSpPr/>
            <p:nvPr/>
          </p:nvSpPr>
          <p:spPr>
            <a:xfrm>
              <a:off x="356692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2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2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5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027794" y="2601087"/>
              <a:ext cx="1082040" cy="3222625"/>
            </a:xfrm>
            <a:custGeom>
              <a:avLst/>
              <a:gdLst/>
              <a:ahLst/>
              <a:cxnLst/>
              <a:rect l="l" t="t" r="r" b="b"/>
              <a:pathLst>
                <a:path w="1082040" h="3222625">
                  <a:moveTo>
                    <a:pt x="534415" y="3209886"/>
                  </a:moveTo>
                  <a:lnTo>
                    <a:pt x="0" y="3209886"/>
                  </a:lnTo>
                  <a:lnTo>
                    <a:pt x="0" y="3222586"/>
                  </a:lnTo>
                  <a:lnTo>
                    <a:pt x="544322" y="3222586"/>
                  </a:lnTo>
                  <a:lnTo>
                    <a:pt x="547115" y="3219742"/>
                  </a:lnTo>
                  <a:lnTo>
                    <a:pt x="547115" y="3216236"/>
                  </a:lnTo>
                  <a:lnTo>
                    <a:pt x="534415" y="3216236"/>
                  </a:lnTo>
                  <a:lnTo>
                    <a:pt x="534415" y="3209886"/>
                  </a:lnTo>
                  <a:close/>
                </a:path>
                <a:path w="1082040" h="3222625">
                  <a:moveTo>
                    <a:pt x="1005458" y="31750"/>
                  </a:moveTo>
                  <a:lnTo>
                    <a:pt x="537336" y="31750"/>
                  </a:lnTo>
                  <a:lnTo>
                    <a:pt x="534415" y="34543"/>
                  </a:lnTo>
                  <a:lnTo>
                    <a:pt x="534415" y="3216236"/>
                  </a:lnTo>
                  <a:lnTo>
                    <a:pt x="540765" y="3209886"/>
                  </a:lnTo>
                  <a:lnTo>
                    <a:pt x="547115" y="3209886"/>
                  </a:lnTo>
                  <a:lnTo>
                    <a:pt x="547115" y="44450"/>
                  </a:lnTo>
                  <a:lnTo>
                    <a:pt x="540765" y="44450"/>
                  </a:lnTo>
                  <a:lnTo>
                    <a:pt x="547115" y="38100"/>
                  </a:lnTo>
                  <a:lnTo>
                    <a:pt x="1005458" y="38100"/>
                  </a:lnTo>
                  <a:lnTo>
                    <a:pt x="1005458" y="31750"/>
                  </a:lnTo>
                  <a:close/>
                </a:path>
                <a:path w="1082040" h="3222625">
                  <a:moveTo>
                    <a:pt x="547115" y="3209886"/>
                  </a:moveTo>
                  <a:lnTo>
                    <a:pt x="540765" y="3209886"/>
                  </a:lnTo>
                  <a:lnTo>
                    <a:pt x="534415" y="3216236"/>
                  </a:lnTo>
                  <a:lnTo>
                    <a:pt x="547115" y="3216236"/>
                  </a:lnTo>
                  <a:lnTo>
                    <a:pt x="547115" y="3209886"/>
                  </a:lnTo>
                  <a:close/>
                </a:path>
                <a:path w="1082040" h="3222625">
                  <a:moveTo>
                    <a:pt x="1005458" y="0"/>
                  </a:moveTo>
                  <a:lnTo>
                    <a:pt x="1005458" y="76200"/>
                  </a:lnTo>
                  <a:lnTo>
                    <a:pt x="1068958" y="44450"/>
                  </a:lnTo>
                  <a:lnTo>
                    <a:pt x="1018158" y="44450"/>
                  </a:lnTo>
                  <a:lnTo>
                    <a:pt x="1018158" y="31750"/>
                  </a:lnTo>
                  <a:lnTo>
                    <a:pt x="1068958" y="31750"/>
                  </a:lnTo>
                  <a:lnTo>
                    <a:pt x="1005458" y="0"/>
                  </a:lnTo>
                  <a:close/>
                </a:path>
                <a:path w="1082040" h="3222625">
                  <a:moveTo>
                    <a:pt x="547115" y="38100"/>
                  </a:moveTo>
                  <a:lnTo>
                    <a:pt x="540765" y="44450"/>
                  </a:lnTo>
                  <a:lnTo>
                    <a:pt x="547115" y="44450"/>
                  </a:lnTo>
                  <a:lnTo>
                    <a:pt x="547115" y="38100"/>
                  </a:lnTo>
                  <a:close/>
                </a:path>
                <a:path w="1082040" h="3222625">
                  <a:moveTo>
                    <a:pt x="1005458" y="38100"/>
                  </a:moveTo>
                  <a:lnTo>
                    <a:pt x="547115" y="38100"/>
                  </a:lnTo>
                  <a:lnTo>
                    <a:pt x="547115" y="44450"/>
                  </a:lnTo>
                  <a:lnTo>
                    <a:pt x="1005458" y="44450"/>
                  </a:lnTo>
                  <a:lnTo>
                    <a:pt x="1005458" y="38100"/>
                  </a:lnTo>
                  <a:close/>
                </a:path>
                <a:path w="1082040" h="3222625">
                  <a:moveTo>
                    <a:pt x="1068958" y="31750"/>
                  </a:moveTo>
                  <a:lnTo>
                    <a:pt x="1018158" y="31750"/>
                  </a:lnTo>
                  <a:lnTo>
                    <a:pt x="1018158" y="44450"/>
                  </a:lnTo>
                  <a:lnTo>
                    <a:pt x="1068958" y="44450"/>
                  </a:lnTo>
                  <a:lnTo>
                    <a:pt x="1081658" y="38100"/>
                  </a:lnTo>
                  <a:lnTo>
                    <a:pt x="1068958" y="317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3723132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424046" y="1666494"/>
            <a:ext cx="4358640" cy="4702810"/>
            <a:chOff x="3424046" y="1666494"/>
            <a:chExt cx="4358640" cy="4702810"/>
          </a:xfrm>
        </p:grpSpPr>
        <p:sp>
          <p:nvSpPr>
            <p:cNvPr id="83" name="object 83"/>
            <p:cNvSpPr/>
            <p:nvPr/>
          </p:nvSpPr>
          <p:spPr>
            <a:xfrm>
              <a:off x="3424046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4" y="469646"/>
                  </a:moveTo>
                  <a:lnTo>
                    <a:pt x="671194" y="469646"/>
                  </a:lnTo>
                  <a:lnTo>
                    <a:pt x="709294" y="545846"/>
                  </a:lnTo>
                  <a:lnTo>
                    <a:pt x="741044" y="482346"/>
                  </a:lnTo>
                  <a:lnTo>
                    <a:pt x="702944" y="482346"/>
                  </a:lnTo>
                  <a:lnTo>
                    <a:pt x="702944" y="469646"/>
                  </a:lnTo>
                  <a:close/>
                </a:path>
                <a:path w="747395" h="546100">
                  <a:moveTo>
                    <a:pt x="702944" y="6350"/>
                  </a:moveTo>
                  <a:lnTo>
                    <a:pt x="702944" y="482346"/>
                  </a:lnTo>
                  <a:lnTo>
                    <a:pt x="715644" y="482346"/>
                  </a:lnTo>
                  <a:lnTo>
                    <a:pt x="715644" y="12700"/>
                  </a:lnTo>
                  <a:lnTo>
                    <a:pt x="709294" y="12700"/>
                  </a:lnTo>
                  <a:lnTo>
                    <a:pt x="702944" y="6350"/>
                  </a:lnTo>
                  <a:close/>
                </a:path>
                <a:path w="747395" h="546100">
                  <a:moveTo>
                    <a:pt x="747394" y="469646"/>
                  </a:moveTo>
                  <a:lnTo>
                    <a:pt x="715644" y="469646"/>
                  </a:lnTo>
                  <a:lnTo>
                    <a:pt x="715644" y="482346"/>
                  </a:lnTo>
                  <a:lnTo>
                    <a:pt x="741044" y="482346"/>
                  </a:lnTo>
                  <a:lnTo>
                    <a:pt x="747394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4" y="12700"/>
                  </a:lnTo>
                  <a:lnTo>
                    <a:pt x="702944" y="6350"/>
                  </a:lnTo>
                  <a:lnTo>
                    <a:pt x="715644" y="6350"/>
                  </a:lnTo>
                  <a:lnTo>
                    <a:pt x="715644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4" y="6350"/>
                  </a:moveTo>
                  <a:lnTo>
                    <a:pt x="702944" y="6350"/>
                  </a:lnTo>
                  <a:lnTo>
                    <a:pt x="709294" y="12700"/>
                  </a:lnTo>
                  <a:lnTo>
                    <a:pt x="715644" y="12700"/>
                  </a:lnTo>
                  <a:lnTo>
                    <a:pt x="715644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114543" y="1703070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3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772780" y="1676019"/>
              <a:ext cx="0" cy="4683760"/>
            </a:xfrm>
            <a:custGeom>
              <a:avLst/>
              <a:gdLst/>
              <a:ahLst/>
              <a:cxnLst/>
              <a:rect l="l" t="t" r="r" b="b"/>
              <a:pathLst>
                <a:path w="0" h="4683760">
                  <a:moveTo>
                    <a:pt x="0" y="0"/>
                  </a:moveTo>
                  <a:lnTo>
                    <a:pt x="0" y="4683759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527024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126354" y="2274951"/>
            <a:ext cx="1122045" cy="58229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274320" marR="209550" indent="-50800">
              <a:lnSpc>
                <a:spcPct val="100000"/>
              </a:lnSpc>
              <a:spcBef>
                <a:spcPts val="570"/>
              </a:spcBef>
            </a:pPr>
            <a:r>
              <a:rPr dirty="0" sz="1400" spc="-10" b="1">
                <a:latin typeface="Calibri"/>
                <a:cs typeface="Calibri"/>
              </a:rPr>
              <a:t>Peni</a:t>
            </a:r>
            <a:r>
              <a:rPr dirty="0" sz="1400" spc="-15" b="1">
                <a:latin typeface="Calibri"/>
                <a:cs typeface="Calibri"/>
              </a:rPr>
              <a:t>l</a:t>
            </a:r>
            <a:r>
              <a:rPr dirty="0" sz="1400" spc="-5" b="1">
                <a:latin typeface="Calibri"/>
                <a:cs typeface="Calibri"/>
              </a:rPr>
              <a:t>aian  </a:t>
            </a:r>
            <a:r>
              <a:rPr dirty="0" sz="1400" spc="-5" b="1">
                <a:latin typeface="Calibri"/>
                <a:cs typeface="Calibri"/>
              </a:rPr>
              <a:t>Interviu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396609" y="310553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6396609" y="310553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300355" marR="90170" indent="-161925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Interviu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391528" y="3931030"/>
            <a:ext cx="1132205" cy="592455"/>
            <a:chOff x="6391528" y="3931030"/>
            <a:chExt cx="1132205" cy="592455"/>
          </a:xfrm>
        </p:grpSpPr>
        <p:sp>
          <p:nvSpPr>
            <p:cNvPr id="91" name="object 91"/>
            <p:cNvSpPr/>
            <p:nvPr/>
          </p:nvSpPr>
          <p:spPr>
            <a:xfrm>
              <a:off x="639660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4" y="582168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39660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4" y="582168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6536943" y="3996435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391528" y="4776089"/>
            <a:ext cx="1132205" cy="592455"/>
            <a:chOff x="6391528" y="4776089"/>
            <a:chExt cx="1132205" cy="592455"/>
          </a:xfrm>
        </p:grpSpPr>
        <p:sp>
          <p:nvSpPr>
            <p:cNvPr id="95" name="object 95"/>
            <p:cNvSpPr/>
            <p:nvPr/>
          </p:nvSpPr>
          <p:spPr>
            <a:xfrm>
              <a:off x="639660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639660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639660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182233" y="3648836"/>
            <a:ext cx="988060" cy="2369820"/>
            <a:chOff x="6182233" y="3648836"/>
            <a:chExt cx="988060" cy="2369820"/>
          </a:xfrm>
        </p:grpSpPr>
        <p:sp>
          <p:nvSpPr>
            <p:cNvPr id="99" name="object 99"/>
            <p:cNvSpPr/>
            <p:nvPr/>
          </p:nvSpPr>
          <p:spPr>
            <a:xfrm>
              <a:off x="6919341" y="3648836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78599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3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618223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7152640" y="5807202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345935" y="5816600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391655" y="1693164"/>
            <a:ext cx="1209675" cy="414020"/>
          </a:xfrm>
          <a:custGeom>
            <a:avLst/>
            <a:gdLst/>
            <a:ahLst/>
            <a:cxnLst/>
            <a:rect l="l" t="t" r="r" b="b"/>
            <a:pathLst>
              <a:path w="1209675" h="414019">
                <a:moveTo>
                  <a:pt x="1002411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2411" y="413765"/>
                </a:lnTo>
                <a:lnTo>
                  <a:pt x="1049860" y="408304"/>
                </a:lnTo>
                <a:lnTo>
                  <a:pt x="1093411" y="392745"/>
                </a:lnTo>
                <a:lnTo>
                  <a:pt x="1131823" y="368329"/>
                </a:lnTo>
                <a:lnTo>
                  <a:pt x="1163857" y="336295"/>
                </a:lnTo>
                <a:lnTo>
                  <a:pt x="1188273" y="297883"/>
                </a:lnTo>
                <a:lnTo>
                  <a:pt x="1203832" y="254332"/>
                </a:lnTo>
                <a:lnTo>
                  <a:pt x="1209294" y="206883"/>
                </a:lnTo>
                <a:lnTo>
                  <a:pt x="1203832" y="159433"/>
                </a:lnTo>
                <a:lnTo>
                  <a:pt x="1188273" y="115882"/>
                </a:lnTo>
                <a:lnTo>
                  <a:pt x="1163857" y="77470"/>
                </a:lnTo>
                <a:lnTo>
                  <a:pt x="1131823" y="45436"/>
                </a:lnTo>
                <a:lnTo>
                  <a:pt x="1093411" y="21020"/>
                </a:lnTo>
                <a:lnTo>
                  <a:pt x="1049860" y="5461"/>
                </a:lnTo>
                <a:lnTo>
                  <a:pt x="100241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6547357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48019" y="2559685"/>
            <a:ext cx="747395" cy="546100"/>
          </a:xfrm>
          <a:custGeom>
            <a:avLst/>
            <a:gdLst/>
            <a:ahLst/>
            <a:cxnLst/>
            <a:rect l="l" t="t" r="r" b="b"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94332" y="179831"/>
            <a:ext cx="9478645" cy="762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285"/>
              <a:t>RA</a:t>
            </a:r>
            <a:r>
              <a:rPr dirty="0" sz="2800" spc="315"/>
              <a:t>N</a:t>
            </a:r>
            <a:r>
              <a:rPr dirty="0" sz="2800" spc="305"/>
              <a:t>CA</a:t>
            </a:r>
            <a:r>
              <a:rPr dirty="0" sz="2800" spc="345"/>
              <a:t>N</a:t>
            </a:r>
            <a:r>
              <a:rPr dirty="0" sz="2800" spc="285"/>
              <a:t>GAN</a:t>
            </a:r>
            <a:r>
              <a:rPr dirty="0" sz="2800" spc="-305"/>
              <a:t> </a:t>
            </a:r>
            <a:r>
              <a:rPr dirty="0" sz="2800" spc="320"/>
              <a:t>MEKA</a:t>
            </a:r>
            <a:r>
              <a:rPr dirty="0" sz="2800" spc="345"/>
              <a:t>N</a:t>
            </a:r>
            <a:r>
              <a:rPr dirty="0" sz="2800" spc="170"/>
              <a:t>ISME</a:t>
            </a:r>
            <a:r>
              <a:rPr dirty="0" sz="2800" spc="-295"/>
              <a:t> </a:t>
            </a:r>
            <a:r>
              <a:rPr dirty="0" sz="2800" spc="270"/>
              <a:t>PE</a:t>
            </a:r>
            <a:r>
              <a:rPr dirty="0" sz="2800" spc="330"/>
              <a:t>N</a:t>
            </a:r>
            <a:r>
              <a:rPr dirty="0" sz="2800" spc="215"/>
              <a:t>JAMINAN</a:t>
            </a:r>
            <a:r>
              <a:rPr dirty="0" sz="2800" spc="-270"/>
              <a:t> </a:t>
            </a:r>
            <a:r>
              <a:rPr dirty="0" sz="2800" spc="235"/>
              <a:t>KUALITAS</a:t>
            </a:r>
            <a:r>
              <a:rPr dirty="0" sz="2800" spc="-320"/>
              <a:t> </a:t>
            </a:r>
            <a:r>
              <a:rPr dirty="0" baseline="25525" sz="2775" spc="-89"/>
              <a:t>[2]</a:t>
            </a:r>
            <a:endParaRPr baseline="25525" sz="2775"/>
          </a:p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 sz="2000" spc="-65" i="1">
                <a:latin typeface="Verdana"/>
                <a:cs typeface="Verdana"/>
              </a:rPr>
              <a:t>bila</a:t>
            </a:r>
            <a:r>
              <a:rPr dirty="0" sz="2000" spc="-270" i="1">
                <a:latin typeface="Verdana"/>
                <a:cs typeface="Verdana"/>
              </a:rPr>
              <a:t> </a:t>
            </a:r>
            <a:r>
              <a:rPr dirty="0" sz="2000" spc="-150" b="1" i="1">
                <a:latin typeface="Verdana"/>
                <a:cs typeface="Verdana"/>
              </a:rPr>
              <a:t>Penilaian</a:t>
            </a:r>
            <a:r>
              <a:rPr dirty="0" sz="2000" spc="-265" b="1" i="1">
                <a:latin typeface="Verdana"/>
                <a:cs typeface="Verdana"/>
              </a:rPr>
              <a:t> </a:t>
            </a:r>
            <a:r>
              <a:rPr dirty="0" sz="2000" spc="-100" b="1" i="1">
                <a:latin typeface="Verdana"/>
                <a:cs typeface="Verdana"/>
              </a:rPr>
              <a:t>Visitasi</a:t>
            </a:r>
            <a:r>
              <a:rPr dirty="0" sz="2000" spc="-270" b="1" i="1">
                <a:latin typeface="Verdana"/>
                <a:cs typeface="Verdana"/>
              </a:rPr>
              <a:t> </a:t>
            </a:r>
            <a:r>
              <a:rPr dirty="0" sz="2000" spc="-45" i="1">
                <a:latin typeface="Verdana"/>
                <a:cs typeface="Verdana"/>
              </a:rPr>
              <a:t>tidak</a:t>
            </a:r>
            <a:r>
              <a:rPr dirty="0" sz="2000" spc="-280" i="1">
                <a:latin typeface="Verdana"/>
                <a:cs typeface="Verdana"/>
              </a:rPr>
              <a:t> </a:t>
            </a:r>
            <a:r>
              <a:rPr dirty="0" sz="2000" spc="-70" i="1">
                <a:latin typeface="Verdana"/>
                <a:cs typeface="Verdana"/>
              </a:rPr>
              <a:t>dilakukan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559813" y="1657350"/>
            <a:ext cx="1647189" cy="4699635"/>
            <a:chOff x="1559813" y="1657350"/>
            <a:chExt cx="1647189" cy="4699635"/>
          </a:xfrm>
        </p:grpSpPr>
        <p:sp>
          <p:nvSpPr>
            <p:cNvPr id="18" name="object 18"/>
            <p:cNvSpPr/>
            <p:nvPr/>
          </p:nvSpPr>
          <p:spPr>
            <a:xfrm>
              <a:off x="319697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5981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605599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5981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908301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bulan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709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543300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72233" y="2362707"/>
            <a:ext cx="8032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Mandiri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9663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libri"/>
                <a:cs typeface="Calibri"/>
              </a:rPr>
              <a:t>Penilaian </a:t>
            </a:r>
            <a:r>
              <a:rPr dirty="0" sz="1400" spc="-30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64836" y="3111119"/>
            <a:ext cx="1131570" cy="592455"/>
            <a:chOff x="4664836" y="3111119"/>
            <a:chExt cx="1131570" cy="592455"/>
          </a:xfrm>
        </p:grpSpPr>
        <p:sp>
          <p:nvSpPr>
            <p:cNvPr id="28" name="object 28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796282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3916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64836" y="3941698"/>
            <a:ext cx="1131570" cy="592455"/>
            <a:chOff x="4664836" y="3941698"/>
            <a:chExt cx="1131570" cy="592455"/>
          </a:xfrm>
        </p:grpSpPr>
        <p:sp>
          <p:nvSpPr>
            <p:cNvPr id="33" name="object 33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809997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664836" y="4786757"/>
            <a:ext cx="1131570" cy="592455"/>
            <a:chOff x="4664836" y="4786757"/>
            <a:chExt cx="1131570" cy="592455"/>
          </a:xfrm>
        </p:grpSpPr>
        <p:sp>
          <p:nvSpPr>
            <p:cNvPr id="37" name="object 37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804664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46167" y="2527934"/>
            <a:ext cx="3927475" cy="3313429"/>
          </a:xfrm>
          <a:custGeom>
            <a:avLst/>
            <a:gdLst/>
            <a:ahLst/>
            <a:cxnLst/>
            <a:rect l="l" t="t" r="r" b="b"/>
            <a:pathLst>
              <a:path w="3927475" h="3313429">
                <a:moveTo>
                  <a:pt x="121920" y="2173478"/>
                </a:moveTo>
                <a:lnTo>
                  <a:pt x="90170" y="2173478"/>
                </a:lnTo>
                <a:lnTo>
                  <a:pt x="90170" y="1962150"/>
                </a:lnTo>
                <a:lnTo>
                  <a:pt x="77470" y="1962150"/>
                </a:lnTo>
                <a:lnTo>
                  <a:pt x="77470" y="2173478"/>
                </a:lnTo>
                <a:lnTo>
                  <a:pt x="45720" y="2173478"/>
                </a:lnTo>
                <a:lnTo>
                  <a:pt x="83820" y="2249678"/>
                </a:lnTo>
                <a:lnTo>
                  <a:pt x="115570" y="2186178"/>
                </a:lnTo>
                <a:lnTo>
                  <a:pt x="121920" y="2173478"/>
                </a:lnTo>
                <a:close/>
              </a:path>
              <a:path w="3927475" h="3313429">
                <a:moveTo>
                  <a:pt x="121920" y="1342898"/>
                </a:moveTo>
                <a:lnTo>
                  <a:pt x="90170" y="1342898"/>
                </a:lnTo>
                <a:lnTo>
                  <a:pt x="90170" y="1131570"/>
                </a:lnTo>
                <a:lnTo>
                  <a:pt x="77470" y="1131570"/>
                </a:lnTo>
                <a:lnTo>
                  <a:pt x="77470" y="1342898"/>
                </a:lnTo>
                <a:lnTo>
                  <a:pt x="45720" y="1342898"/>
                </a:lnTo>
                <a:lnTo>
                  <a:pt x="83820" y="1419098"/>
                </a:lnTo>
                <a:lnTo>
                  <a:pt x="115570" y="1355598"/>
                </a:lnTo>
                <a:lnTo>
                  <a:pt x="121920" y="1342898"/>
                </a:lnTo>
                <a:close/>
              </a:path>
              <a:path w="3927475" h="3313429">
                <a:moveTo>
                  <a:pt x="1494904" y="38100"/>
                </a:moveTo>
                <a:lnTo>
                  <a:pt x="1482204" y="31750"/>
                </a:lnTo>
                <a:lnTo>
                  <a:pt x="1418704" y="0"/>
                </a:lnTo>
                <a:lnTo>
                  <a:pt x="1418704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04" y="44450"/>
                </a:lnTo>
                <a:lnTo>
                  <a:pt x="1418704" y="76200"/>
                </a:lnTo>
                <a:lnTo>
                  <a:pt x="1482204" y="44450"/>
                </a:lnTo>
                <a:lnTo>
                  <a:pt x="1494904" y="38100"/>
                </a:lnTo>
                <a:close/>
              </a:path>
              <a:path w="3927475" h="3313429">
                <a:moveTo>
                  <a:pt x="3926967" y="111252"/>
                </a:moveTo>
                <a:lnTo>
                  <a:pt x="3914267" y="104902"/>
                </a:lnTo>
                <a:lnTo>
                  <a:pt x="3850767" y="73152"/>
                </a:lnTo>
                <a:lnTo>
                  <a:pt x="3850767" y="104902"/>
                </a:lnTo>
                <a:lnTo>
                  <a:pt x="3585210" y="104902"/>
                </a:lnTo>
                <a:lnTo>
                  <a:pt x="3582416" y="107696"/>
                </a:lnTo>
                <a:lnTo>
                  <a:pt x="3582416" y="3289719"/>
                </a:lnTo>
                <a:lnTo>
                  <a:pt x="3108198" y="3289719"/>
                </a:lnTo>
                <a:lnTo>
                  <a:pt x="3108198" y="3302419"/>
                </a:lnTo>
                <a:lnTo>
                  <a:pt x="3592195" y="3302419"/>
                </a:lnTo>
                <a:lnTo>
                  <a:pt x="3595116" y="3299574"/>
                </a:lnTo>
                <a:lnTo>
                  <a:pt x="3595116" y="3296069"/>
                </a:lnTo>
                <a:lnTo>
                  <a:pt x="3595116" y="3289719"/>
                </a:lnTo>
                <a:lnTo>
                  <a:pt x="3595116" y="117602"/>
                </a:lnTo>
                <a:lnTo>
                  <a:pt x="3850767" y="117602"/>
                </a:lnTo>
                <a:lnTo>
                  <a:pt x="3850767" y="149352"/>
                </a:lnTo>
                <a:lnTo>
                  <a:pt x="3914267" y="117602"/>
                </a:lnTo>
                <a:lnTo>
                  <a:pt x="3926967" y="11125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17317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73895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417304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73133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330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Harmonisasi</a:t>
            </a:r>
            <a:endParaRPr sz="1600">
              <a:latin typeface="Calibri"/>
              <a:cs typeface="Calibri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Provinsi</a:t>
            </a:r>
            <a:endParaRPr sz="1400">
              <a:latin typeface="Calibri"/>
              <a:cs typeface="Calibri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Nasional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85147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55540" y="1703832"/>
            <a:ext cx="1419225" cy="4325620"/>
            <a:chOff x="4455540" y="1703832"/>
            <a:chExt cx="1419225" cy="4325620"/>
          </a:xfrm>
        </p:grpSpPr>
        <p:sp>
          <p:nvSpPr>
            <p:cNvPr id="47" name="object 47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455541" y="4206620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66420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6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820411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21327" y="1677161"/>
            <a:ext cx="4358640" cy="4611370"/>
            <a:chOff x="4521327" y="1677161"/>
            <a:chExt cx="4358640" cy="4611370"/>
          </a:xfrm>
        </p:grpSpPr>
        <p:sp>
          <p:nvSpPr>
            <p:cNvPr id="53" name="object 53"/>
            <p:cNvSpPr/>
            <p:nvPr/>
          </p:nvSpPr>
          <p:spPr>
            <a:xfrm>
              <a:off x="4521327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5" y="469646"/>
                  </a:moveTo>
                  <a:lnTo>
                    <a:pt x="671195" y="469646"/>
                  </a:lnTo>
                  <a:lnTo>
                    <a:pt x="709295" y="545846"/>
                  </a:lnTo>
                  <a:lnTo>
                    <a:pt x="741045" y="482346"/>
                  </a:lnTo>
                  <a:lnTo>
                    <a:pt x="702945" y="482346"/>
                  </a:lnTo>
                  <a:lnTo>
                    <a:pt x="702945" y="469646"/>
                  </a:lnTo>
                  <a:close/>
                </a:path>
                <a:path w="747395" h="546100">
                  <a:moveTo>
                    <a:pt x="702945" y="6350"/>
                  </a:moveTo>
                  <a:lnTo>
                    <a:pt x="702945" y="482346"/>
                  </a:lnTo>
                  <a:lnTo>
                    <a:pt x="715645" y="482346"/>
                  </a:lnTo>
                  <a:lnTo>
                    <a:pt x="715645" y="12700"/>
                  </a:lnTo>
                  <a:lnTo>
                    <a:pt x="709295" y="12700"/>
                  </a:lnTo>
                  <a:lnTo>
                    <a:pt x="702945" y="6350"/>
                  </a:lnTo>
                  <a:close/>
                </a:path>
                <a:path w="747395" h="546100">
                  <a:moveTo>
                    <a:pt x="747395" y="469646"/>
                  </a:moveTo>
                  <a:lnTo>
                    <a:pt x="715645" y="469646"/>
                  </a:lnTo>
                  <a:lnTo>
                    <a:pt x="715645" y="482346"/>
                  </a:lnTo>
                  <a:lnTo>
                    <a:pt x="741045" y="482346"/>
                  </a:lnTo>
                  <a:lnTo>
                    <a:pt x="747395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5" y="12700"/>
                  </a:lnTo>
                  <a:lnTo>
                    <a:pt x="702945" y="6350"/>
                  </a:lnTo>
                  <a:lnTo>
                    <a:pt x="715645" y="6350"/>
                  </a:lnTo>
                  <a:lnTo>
                    <a:pt x="715645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5" y="6350"/>
                  </a:moveTo>
                  <a:lnTo>
                    <a:pt x="702945" y="6350"/>
                  </a:lnTo>
                  <a:lnTo>
                    <a:pt x="709295" y="12700"/>
                  </a:lnTo>
                  <a:lnTo>
                    <a:pt x="715645" y="12700"/>
                  </a:lnTo>
                  <a:lnTo>
                    <a:pt x="715645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11824" y="1703069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4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870061" y="1686686"/>
              <a:ext cx="0" cy="4592320"/>
            </a:xfrm>
            <a:custGeom>
              <a:avLst/>
              <a:gdLst/>
              <a:ahLst/>
              <a:cxnLst/>
              <a:rect l="l" t="t" r="r" b="b"/>
              <a:pathLst>
                <a:path w="0" h="4592320">
                  <a:moveTo>
                    <a:pt x="0" y="0"/>
                  </a:moveTo>
                  <a:lnTo>
                    <a:pt x="0" y="459232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36752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23634" y="2274951"/>
            <a:ext cx="1122045" cy="58229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274320" marR="208915" indent="-50800">
              <a:lnSpc>
                <a:spcPct val="100000"/>
              </a:lnSpc>
              <a:spcBef>
                <a:spcPts val="570"/>
              </a:spcBef>
            </a:pPr>
            <a:r>
              <a:rPr dirty="0" sz="1400" spc="-10" b="1">
                <a:latin typeface="Calibri"/>
                <a:cs typeface="Calibri"/>
              </a:rPr>
              <a:t>Peni</a:t>
            </a:r>
            <a:r>
              <a:rPr dirty="0" sz="1400" spc="-15" b="1">
                <a:latin typeface="Calibri"/>
                <a:cs typeface="Calibri"/>
              </a:rPr>
              <a:t>l</a:t>
            </a:r>
            <a:r>
              <a:rPr dirty="0" sz="1400" spc="-5" b="1">
                <a:latin typeface="Calibri"/>
                <a:cs typeface="Calibri"/>
              </a:rPr>
              <a:t>aian  </a:t>
            </a:r>
            <a:r>
              <a:rPr dirty="0" sz="1400" spc="-5" b="1">
                <a:latin typeface="Calibri"/>
                <a:cs typeface="Calibri"/>
              </a:rPr>
              <a:t>Interviu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93889" y="310553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493889" y="310553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300355" marR="90170" indent="-161925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Interviu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488808" y="3931030"/>
            <a:ext cx="1132205" cy="592455"/>
            <a:chOff x="7488808" y="3931030"/>
            <a:chExt cx="1132205" cy="592455"/>
          </a:xfrm>
        </p:grpSpPr>
        <p:sp>
          <p:nvSpPr>
            <p:cNvPr id="61" name="object 61"/>
            <p:cNvSpPr/>
            <p:nvPr/>
          </p:nvSpPr>
          <p:spPr>
            <a:xfrm>
              <a:off x="749388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4" y="582168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49388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4" y="582168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7634223" y="3996435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488808" y="4776089"/>
            <a:ext cx="1132205" cy="592455"/>
            <a:chOff x="7488808" y="4776089"/>
            <a:chExt cx="1132205" cy="592455"/>
          </a:xfrm>
        </p:grpSpPr>
        <p:sp>
          <p:nvSpPr>
            <p:cNvPr id="65" name="object 65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749388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279513" y="1693164"/>
            <a:ext cx="1419225" cy="4325620"/>
            <a:chOff x="7279513" y="1693164"/>
            <a:chExt cx="1419225" cy="4325620"/>
          </a:xfrm>
        </p:grpSpPr>
        <p:sp>
          <p:nvSpPr>
            <p:cNvPr id="69" name="object 69"/>
            <p:cNvSpPr/>
            <p:nvPr/>
          </p:nvSpPr>
          <p:spPr>
            <a:xfrm>
              <a:off x="8016621" y="3648836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88327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4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27951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488936" y="1693164"/>
              <a:ext cx="1209675" cy="414020"/>
            </a:xfrm>
            <a:custGeom>
              <a:avLst/>
              <a:gdLst/>
              <a:ahLst/>
              <a:cxnLst/>
              <a:rect l="l" t="t" r="r" b="b"/>
              <a:pathLst>
                <a:path w="1209675" h="414019">
                  <a:moveTo>
                    <a:pt x="1002411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3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2411" y="413765"/>
                  </a:lnTo>
                  <a:lnTo>
                    <a:pt x="1049860" y="408304"/>
                  </a:lnTo>
                  <a:lnTo>
                    <a:pt x="1093411" y="392745"/>
                  </a:lnTo>
                  <a:lnTo>
                    <a:pt x="1131823" y="368329"/>
                  </a:lnTo>
                  <a:lnTo>
                    <a:pt x="1163857" y="336295"/>
                  </a:lnTo>
                  <a:lnTo>
                    <a:pt x="1188273" y="297883"/>
                  </a:lnTo>
                  <a:lnTo>
                    <a:pt x="1203832" y="254332"/>
                  </a:lnTo>
                  <a:lnTo>
                    <a:pt x="1209294" y="206883"/>
                  </a:lnTo>
                  <a:lnTo>
                    <a:pt x="1203832" y="159433"/>
                  </a:lnTo>
                  <a:lnTo>
                    <a:pt x="1188273" y="115882"/>
                  </a:lnTo>
                  <a:lnTo>
                    <a:pt x="1163857" y="77470"/>
                  </a:lnTo>
                  <a:lnTo>
                    <a:pt x="1131823" y="45436"/>
                  </a:lnTo>
                  <a:lnTo>
                    <a:pt x="1093411" y="21020"/>
                  </a:lnTo>
                  <a:lnTo>
                    <a:pt x="1049860" y="5461"/>
                  </a:lnTo>
                  <a:lnTo>
                    <a:pt x="100241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7644892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45298" y="2559685"/>
            <a:ext cx="747395" cy="546100"/>
          </a:xfrm>
          <a:custGeom>
            <a:avLst/>
            <a:gdLst/>
            <a:ahLst/>
            <a:cxnLst/>
            <a:rect l="l" t="t" r="r" b="b"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443216" y="5860986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49919" y="5851588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18990" y="5871654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45759" y="5862256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1886" y="3659504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8"/>
                </a:moveTo>
                <a:lnTo>
                  <a:pt x="0" y="211328"/>
                </a:lnTo>
                <a:lnTo>
                  <a:pt x="38100" y="287528"/>
                </a:lnTo>
                <a:lnTo>
                  <a:pt x="69850" y="224028"/>
                </a:lnTo>
                <a:lnTo>
                  <a:pt x="31750" y="224028"/>
                </a:lnTo>
                <a:lnTo>
                  <a:pt x="31750" y="211328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8"/>
                </a:lnTo>
                <a:lnTo>
                  <a:pt x="44450" y="224028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8"/>
                </a:moveTo>
                <a:lnTo>
                  <a:pt x="44450" y="211328"/>
                </a:lnTo>
                <a:lnTo>
                  <a:pt x="44450" y="224028"/>
                </a:lnTo>
                <a:lnTo>
                  <a:pt x="69850" y="224028"/>
                </a:lnTo>
                <a:lnTo>
                  <a:pt x="76200" y="211328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91886" y="4490084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16620" y="4479416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16620" y="3648836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8" name="object 8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11" name="object 11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5967" y="108204"/>
              <a:ext cx="144017" cy="71627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94332" y="179831"/>
            <a:ext cx="9486900" cy="762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285"/>
              <a:t>RA</a:t>
            </a:r>
            <a:r>
              <a:rPr dirty="0" sz="2800" spc="315"/>
              <a:t>N</a:t>
            </a:r>
            <a:r>
              <a:rPr dirty="0" sz="2800" spc="305"/>
              <a:t>CA</a:t>
            </a:r>
            <a:r>
              <a:rPr dirty="0" sz="2800" spc="345"/>
              <a:t>N</a:t>
            </a:r>
            <a:r>
              <a:rPr dirty="0" sz="2800" spc="285"/>
              <a:t>GAN</a:t>
            </a:r>
            <a:r>
              <a:rPr dirty="0" sz="2800" spc="-305"/>
              <a:t> </a:t>
            </a:r>
            <a:r>
              <a:rPr dirty="0" sz="2800" spc="320"/>
              <a:t>MEKA</a:t>
            </a:r>
            <a:r>
              <a:rPr dirty="0" sz="2800" spc="345"/>
              <a:t>N</a:t>
            </a:r>
            <a:r>
              <a:rPr dirty="0" sz="2800" spc="170"/>
              <a:t>ISME</a:t>
            </a:r>
            <a:r>
              <a:rPr dirty="0" sz="2800" spc="-295"/>
              <a:t> </a:t>
            </a:r>
            <a:r>
              <a:rPr dirty="0" sz="2800" spc="270"/>
              <a:t>PE</a:t>
            </a:r>
            <a:r>
              <a:rPr dirty="0" sz="2800" spc="330"/>
              <a:t>N</a:t>
            </a:r>
            <a:r>
              <a:rPr dirty="0" sz="2800" spc="215"/>
              <a:t>JAMINAN</a:t>
            </a:r>
            <a:r>
              <a:rPr dirty="0" sz="2800" spc="-270"/>
              <a:t> </a:t>
            </a:r>
            <a:r>
              <a:rPr dirty="0" sz="2800" spc="235"/>
              <a:t>KUALITAS</a:t>
            </a:r>
            <a:r>
              <a:rPr dirty="0" sz="2800" spc="-320"/>
              <a:t> </a:t>
            </a:r>
            <a:r>
              <a:rPr dirty="0" baseline="25525" sz="2775" spc="-60"/>
              <a:t>[3]</a:t>
            </a:r>
            <a:endParaRPr baseline="25525" sz="2775"/>
          </a:p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 sz="2000" spc="-65" i="1">
                <a:latin typeface="Verdana"/>
                <a:cs typeface="Verdana"/>
              </a:rPr>
              <a:t>bila</a:t>
            </a:r>
            <a:r>
              <a:rPr dirty="0" sz="2000" spc="-265" i="1">
                <a:latin typeface="Verdana"/>
                <a:cs typeface="Verdana"/>
              </a:rPr>
              <a:t> </a:t>
            </a:r>
            <a:r>
              <a:rPr dirty="0" sz="2000" spc="-150" b="1" i="1">
                <a:latin typeface="Verdana"/>
                <a:cs typeface="Verdana"/>
              </a:rPr>
              <a:t>Penilaian</a:t>
            </a:r>
            <a:r>
              <a:rPr dirty="0" sz="2000" spc="-260" b="1" i="1">
                <a:latin typeface="Verdana"/>
                <a:cs typeface="Verdana"/>
              </a:rPr>
              <a:t> </a:t>
            </a:r>
            <a:r>
              <a:rPr dirty="0" sz="2000" spc="-170" b="1" i="1">
                <a:latin typeface="Verdana"/>
                <a:cs typeface="Verdana"/>
              </a:rPr>
              <a:t>Interviu</a:t>
            </a:r>
            <a:r>
              <a:rPr dirty="0" sz="2000" spc="-235" b="1" i="1">
                <a:latin typeface="Verdana"/>
                <a:cs typeface="Verdana"/>
              </a:rPr>
              <a:t> </a:t>
            </a:r>
            <a:r>
              <a:rPr dirty="0" sz="2000" spc="-70" i="1">
                <a:latin typeface="Verdana"/>
                <a:cs typeface="Verdana"/>
              </a:rPr>
              <a:t>dilakukan</a:t>
            </a:r>
            <a:r>
              <a:rPr dirty="0" sz="2000" spc="-275" i="1">
                <a:latin typeface="Verdana"/>
                <a:cs typeface="Verdana"/>
              </a:rPr>
              <a:t> </a:t>
            </a:r>
            <a:r>
              <a:rPr dirty="0" sz="2000" spc="-75" i="1">
                <a:latin typeface="Verdana"/>
                <a:cs typeface="Verdana"/>
              </a:rPr>
              <a:t>bersamaan</a:t>
            </a:r>
            <a:r>
              <a:rPr dirty="0" sz="2000" spc="-280" i="1">
                <a:latin typeface="Verdana"/>
                <a:cs typeface="Verdana"/>
              </a:rPr>
              <a:t> </a:t>
            </a:r>
            <a:r>
              <a:rPr dirty="0" sz="2000" spc="-65" i="1">
                <a:latin typeface="Verdana"/>
                <a:cs typeface="Verdana"/>
              </a:rPr>
              <a:t>dengan</a:t>
            </a:r>
            <a:r>
              <a:rPr dirty="0" sz="2000" spc="-270" i="1">
                <a:latin typeface="Verdana"/>
                <a:cs typeface="Verdana"/>
              </a:rPr>
              <a:t> </a:t>
            </a:r>
            <a:r>
              <a:rPr dirty="0" sz="2000" spc="-150" b="1" i="1">
                <a:latin typeface="Verdana"/>
                <a:cs typeface="Verdana"/>
              </a:rPr>
              <a:t>Penilaian</a:t>
            </a:r>
            <a:r>
              <a:rPr dirty="0" sz="2000" spc="-260" b="1" i="1">
                <a:latin typeface="Verdana"/>
                <a:cs typeface="Verdana"/>
              </a:rPr>
              <a:t> </a:t>
            </a:r>
            <a:r>
              <a:rPr dirty="0" sz="2000" spc="-100" b="1" i="1">
                <a:latin typeface="Verdana"/>
                <a:cs typeface="Verdana"/>
              </a:rPr>
              <a:t>Visitasi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440" y="236220"/>
            <a:ext cx="753618" cy="753617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559813" y="1657350"/>
            <a:ext cx="1647189" cy="4699635"/>
            <a:chOff x="1559813" y="1657350"/>
            <a:chExt cx="1647189" cy="4699635"/>
          </a:xfrm>
        </p:grpSpPr>
        <p:sp>
          <p:nvSpPr>
            <p:cNvPr id="23" name="object 23"/>
            <p:cNvSpPr/>
            <p:nvPr/>
          </p:nvSpPr>
          <p:spPr>
            <a:xfrm>
              <a:off x="319697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981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605599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5981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908301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bulan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8709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543300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72233" y="2362707"/>
            <a:ext cx="8032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310" marR="5080" indent="-55244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libri"/>
                <a:cs typeface="Calibri"/>
              </a:rPr>
              <a:t>Mandiri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9663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libri"/>
                <a:cs typeface="Calibri"/>
              </a:rPr>
              <a:t>Penilaian </a:t>
            </a:r>
            <a:r>
              <a:rPr dirty="0" sz="1400" spc="-305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64836" y="3111119"/>
            <a:ext cx="1131570" cy="592455"/>
            <a:chOff x="4664836" y="3111119"/>
            <a:chExt cx="1131570" cy="592455"/>
          </a:xfrm>
        </p:grpSpPr>
        <p:sp>
          <p:nvSpPr>
            <p:cNvPr id="33" name="object 33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674870" y="3176269"/>
            <a:ext cx="11163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6060" marR="89535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Dokumen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3916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64836" y="3941698"/>
            <a:ext cx="1131570" cy="592455"/>
            <a:chOff x="4664836" y="3941698"/>
            <a:chExt cx="1131570" cy="592455"/>
          </a:xfrm>
        </p:grpSpPr>
        <p:sp>
          <p:nvSpPr>
            <p:cNvPr id="38" name="object 38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809997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64836" y="4786757"/>
            <a:ext cx="1131570" cy="592455"/>
            <a:chOff x="4664836" y="4786757"/>
            <a:chExt cx="1131570" cy="592455"/>
          </a:xfrm>
        </p:grpSpPr>
        <p:sp>
          <p:nvSpPr>
            <p:cNvPr id="42" name="object 42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804664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46167" y="2527934"/>
            <a:ext cx="3927475" cy="3313429"/>
          </a:xfrm>
          <a:custGeom>
            <a:avLst/>
            <a:gdLst/>
            <a:ahLst/>
            <a:cxnLst/>
            <a:rect l="l" t="t" r="r" b="b"/>
            <a:pathLst>
              <a:path w="3927475" h="3313429">
                <a:moveTo>
                  <a:pt x="1494904" y="38100"/>
                </a:moveTo>
                <a:lnTo>
                  <a:pt x="1482204" y="31750"/>
                </a:lnTo>
                <a:lnTo>
                  <a:pt x="1418704" y="0"/>
                </a:lnTo>
                <a:lnTo>
                  <a:pt x="1418704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04" y="44450"/>
                </a:lnTo>
                <a:lnTo>
                  <a:pt x="1418704" y="76200"/>
                </a:lnTo>
                <a:lnTo>
                  <a:pt x="1482204" y="44450"/>
                </a:lnTo>
                <a:lnTo>
                  <a:pt x="1494904" y="38100"/>
                </a:lnTo>
                <a:close/>
              </a:path>
              <a:path w="3927475" h="3313429">
                <a:moveTo>
                  <a:pt x="3926967" y="111252"/>
                </a:moveTo>
                <a:lnTo>
                  <a:pt x="3914267" y="104902"/>
                </a:lnTo>
                <a:lnTo>
                  <a:pt x="3850767" y="73152"/>
                </a:lnTo>
                <a:lnTo>
                  <a:pt x="3850767" y="104902"/>
                </a:lnTo>
                <a:lnTo>
                  <a:pt x="3585210" y="104902"/>
                </a:lnTo>
                <a:lnTo>
                  <a:pt x="3582416" y="107696"/>
                </a:lnTo>
                <a:lnTo>
                  <a:pt x="3582416" y="3289719"/>
                </a:lnTo>
                <a:lnTo>
                  <a:pt x="3108198" y="3289719"/>
                </a:lnTo>
                <a:lnTo>
                  <a:pt x="3108198" y="3302419"/>
                </a:lnTo>
                <a:lnTo>
                  <a:pt x="3592195" y="3302419"/>
                </a:lnTo>
                <a:lnTo>
                  <a:pt x="3595116" y="3299574"/>
                </a:lnTo>
                <a:lnTo>
                  <a:pt x="3595116" y="3296069"/>
                </a:lnTo>
                <a:lnTo>
                  <a:pt x="3595116" y="3289719"/>
                </a:lnTo>
                <a:lnTo>
                  <a:pt x="3595116" y="117602"/>
                </a:lnTo>
                <a:lnTo>
                  <a:pt x="3850767" y="117602"/>
                </a:lnTo>
                <a:lnTo>
                  <a:pt x="3850767" y="149352"/>
                </a:lnTo>
                <a:lnTo>
                  <a:pt x="3914267" y="117602"/>
                </a:lnTo>
                <a:lnTo>
                  <a:pt x="3926967" y="11125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17317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73895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417304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73133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330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libri"/>
                <a:cs typeface="Calibri"/>
              </a:rPr>
              <a:t>Harmonisasi</a:t>
            </a:r>
            <a:endParaRPr sz="1600">
              <a:latin typeface="Calibri"/>
              <a:cs typeface="Calibri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Provinsi</a:t>
            </a:r>
            <a:endParaRPr sz="1400">
              <a:latin typeface="Calibri"/>
              <a:cs typeface="Calibri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Pleno</a:t>
            </a:r>
            <a:r>
              <a:rPr dirty="0" sz="14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Nasional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85147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</a:t>
            </a:r>
            <a:r>
              <a:rPr dirty="0" sz="1400" spc="-1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dilakukan</a:t>
            </a:r>
            <a:r>
              <a:rPr dirty="0" sz="1400" spc="10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55540" y="1703832"/>
            <a:ext cx="1419225" cy="4325620"/>
            <a:chOff x="4455540" y="1703832"/>
            <a:chExt cx="1419225" cy="4325620"/>
          </a:xfrm>
        </p:grpSpPr>
        <p:sp>
          <p:nvSpPr>
            <p:cNvPr id="52" name="object 52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455541" y="4206620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66420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6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820411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521327" y="1677161"/>
            <a:ext cx="4358640" cy="4611370"/>
            <a:chOff x="4521327" y="1677161"/>
            <a:chExt cx="4358640" cy="4611370"/>
          </a:xfrm>
        </p:grpSpPr>
        <p:sp>
          <p:nvSpPr>
            <p:cNvPr id="58" name="object 58"/>
            <p:cNvSpPr/>
            <p:nvPr/>
          </p:nvSpPr>
          <p:spPr>
            <a:xfrm>
              <a:off x="4521327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5" y="469646"/>
                  </a:moveTo>
                  <a:lnTo>
                    <a:pt x="671195" y="469646"/>
                  </a:lnTo>
                  <a:lnTo>
                    <a:pt x="709295" y="545846"/>
                  </a:lnTo>
                  <a:lnTo>
                    <a:pt x="741045" y="482346"/>
                  </a:lnTo>
                  <a:lnTo>
                    <a:pt x="702945" y="482346"/>
                  </a:lnTo>
                  <a:lnTo>
                    <a:pt x="702945" y="469646"/>
                  </a:lnTo>
                  <a:close/>
                </a:path>
                <a:path w="747395" h="546100">
                  <a:moveTo>
                    <a:pt x="702945" y="6350"/>
                  </a:moveTo>
                  <a:lnTo>
                    <a:pt x="702945" y="482346"/>
                  </a:lnTo>
                  <a:lnTo>
                    <a:pt x="715645" y="482346"/>
                  </a:lnTo>
                  <a:lnTo>
                    <a:pt x="715645" y="12700"/>
                  </a:lnTo>
                  <a:lnTo>
                    <a:pt x="709295" y="12700"/>
                  </a:lnTo>
                  <a:lnTo>
                    <a:pt x="702945" y="6350"/>
                  </a:lnTo>
                  <a:close/>
                </a:path>
                <a:path w="747395" h="546100">
                  <a:moveTo>
                    <a:pt x="747395" y="469646"/>
                  </a:moveTo>
                  <a:lnTo>
                    <a:pt x="715645" y="469646"/>
                  </a:lnTo>
                  <a:lnTo>
                    <a:pt x="715645" y="482346"/>
                  </a:lnTo>
                  <a:lnTo>
                    <a:pt x="741045" y="482346"/>
                  </a:lnTo>
                  <a:lnTo>
                    <a:pt x="747395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5" y="12700"/>
                  </a:lnTo>
                  <a:lnTo>
                    <a:pt x="702945" y="6350"/>
                  </a:lnTo>
                  <a:lnTo>
                    <a:pt x="715645" y="6350"/>
                  </a:lnTo>
                  <a:lnTo>
                    <a:pt x="715645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5" y="6350"/>
                  </a:moveTo>
                  <a:lnTo>
                    <a:pt x="702945" y="6350"/>
                  </a:lnTo>
                  <a:lnTo>
                    <a:pt x="709295" y="12700"/>
                  </a:lnTo>
                  <a:lnTo>
                    <a:pt x="715645" y="12700"/>
                  </a:lnTo>
                  <a:lnTo>
                    <a:pt x="715645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211824" y="1703069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4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870061" y="1686686"/>
              <a:ext cx="0" cy="4592320"/>
            </a:xfrm>
            <a:custGeom>
              <a:avLst/>
              <a:gdLst/>
              <a:ahLst/>
              <a:cxnLst/>
              <a:rect l="l" t="t" r="r" b="b"/>
              <a:pathLst>
                <a:path w="0" h="4592320">
                  <a:moveTo>
                    <a:pt x="0" y="0"/>
                  </a:moveTo>
                  <a:lnTo>
                    <a:pt x="0" y="459232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36752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23634" y="2244470"/>
            <a:ext cx="1122045" cy="69532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 marL="114935" marR="99695" indent="-635">
              <a:lnSpc>
                <a:spcPts val="1680"/>
              </a:lnSpc>
              <a:spcBef>
                <a:spcPts val="25"/>
              </a:spcBef>
            </a:pPr>
            <a:r>
              <a:rPr dirty="0" sz="1400" spc="-5" b="1">
                <a:latin typeface="Calibri"/>
                <a:cs typeface="Calibri"/>
              </a:rPr>
              <a:t>Penilaian </a:t>
            </a:r>
            <a:r>
              <a:rPr dirty="0" sz="140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Interviu</a:t>
            </a:r>
            <a:r>
              <a:rPr dirty="0" sz="1400" spc="-50" b="1">
                <a:latin typeface="Calibri"/>
                <a:cs typeface="Calibri"/>
              </a:rPr>
              <a:t> </a:t>
            </a:r>
            <a:r>
              <a:rPr dirty="0" sz="1400" spc="-5" b="1">
                <a:latin typeface="Calibri"/>
                <a:cs typeface="Calibri"/>
              </a:rPr>
              <a:t>dan </a:t>
            </a:r>
            <a:r>
              <a:rPr dirty="0" sz="1400" spc="-300" b="1">
                <a:latin typeface="Calibri"/>
                <a:cs typeface="Calibri"/>
              </a:rPr>
              <a:t> </a:t>
            </a:r>
            <a:r>
              <a:rPr dirty="0" sz="1400" spc="-10" b="1">
                <a:latin typeface="Calibri"/>
                <a:cs typeface="Calibri"/>
              </a:rPr>
              <a:t>Visitasi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3889" y="3046095"/>
            <a:ext cx="1122045" cy="67246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algn="ctr" marL="139065" marR="90170">
              <a:lnSpc>
                <a:spcPct val="100000"/>
              </a:lnSpc>
              <a:spcBef>
                <a:spcPts val="195"/>
              </a:spcBef>
            </a:pP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5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Penilaian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Interviu </a:t>
            </a:r>
            <a:r>
              <a:rPr dirty="0" sz="1400" spc="-10">
                <a:latin typeface="Calibri"/>
                <a:cs typeface="Calibri"/>
              </a:rPr>
              <a:t>dan </a:t>
            </a:r>
            <a:r>
              <a:rPr dirty="0" sz="1400" spc="-30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Visitasi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93889" y="393611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493889" y="393611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152400" marR="104775" indent="46990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libri"/>
                <a:cs typeface="Calibri"/>
              </a:rPr>
              <a:t>TL temuan </a:t>
            </a:r>
            <a:r>
              <a:rPr dirty="0" sz="140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r>
              <a:rPr dirty="0" sz="1400" spc="-40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oleh</a:t>
            </a:r>
            <a:r>
              <a:rPr dirty="0" sz="1400" spc="-30">
                <a:latin typeface="Calibri"/>
                <a:cs typeface="Calibri"/>
              </a:rPr>
              <a:t> </a:t>
            </a:r>
            <a:r>
              <a:rPr dirty="0" sz="1400" spc="-10">
                <a:latin typeface="Calibri"/>
                <a:cs typeface="Calibri"/>
              </a:rPr>
              <a:t>TPB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88808" y="4776089"/>
            <a:ext cx="1132205" cy="592455"/>
            <a:chOff x="7488808" y="4776089"/>
            <a:chExt cx="1132205" cy="592455"/>
          </a:xfrm>
        </p:grpSpPr>
        <p:sp>
          <p:nvSpPr>
            <p:cNvPr id="67" name="object 67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49388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libri"/>
                <a:cs typeface="Calibri"/>
              </a:rPr>
              <a:t>Pe</a:t>
            </a:r>
            <a:r>
              <a:rPr dirty="0" sz="1400" spc="-10">
                <a:latin typeface="Calibri"/>
                <a:cs typeface="Calibri"/>
              </a:rPr>
              <a:t>rsetu</a:t>
            </a:r>
            <a:r>
              <a:rPr dirty="0" sz="1400" spc="-5">
                <a:latin typeface="Calibri"/>
                <a:cs typeface="Calibri"/>
              </a:rPr>
              <a:t>j</a:t>
            </a:r>
            <a:r>
              <a:rPr dirty="0" sz="1400" spc="-10">
                <a:latin typeface="Calibri"/>
                <a:cs typeface="Calibri"/>
              </a:rPr>
              <a:t>u</a:t>
            </a:r>
            <a:r>
              <a:rPr dirty="0" sz="1400" spc="5">
                <a:latin typeface="Calibri"/>
                <a:cs typeface="Calibri"/>
              </a:rPr>
              <a:t>a</a:t>
            </a:r>
            <a:r>
              <a:rPr dirty="0" sz="1400" spc="-5">
                <a:latin typeface="Calibri"/>
                <a:cs typeface="Calibri"/>
              </a:rPr>
              <a:t>n  </a:t>
            </a:r>
            <a:r>
              <a:rPr dirty="0" sz="1400" spc="-5">
                <a:latin typeface="Calibri"/>
                <a:cs typeface="Calibri"/>
              </a:rPr>
              <a:t>Tim</a:t>
            </a:r>
            <a:r>
              <a:rPr dirty="0" sz="1400" spc="-25">
                <a:latin typeface="Calibri"/>
                <a:cs typeface="Calibri"/>
              </a:rPr>
              <a:t> </a:t>
            </a:r>
            <a:r>
              <a:rPr dirty="0" sz="1400" spc="-5">
                <a:latin typeface="Calibri"/>
                <a:cs typeface="Calibri"/>
              </a:rPr>
              <a:t>PK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279513" y="1693164"/>
            <a:ext cx="1419225" cy="4325620"/>
            <a:chOff x="7279513" y="1693164"/>
            <a:chExt cx="1419225" cy="4325620"/>
          </a:xfrm>
        </p:grpSpPr>
        <p:sp>
          <p:nvSpPr>
            <p:cNvPr id="71" name="object 71"/>
            <p:cNvSpPr/>
            <p:nvPr/>
          </p:nvSpPr>
          <p:spPr>
            <a:xfrm>
              <a:off x="788327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4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7951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488936" y="1693164"/>
              <a:ext cx="1209675" cy="414020"/>
            </a:xfrm>
            <a:custGeom>
              <a:avLst/>
              <a:gdLst/>
              <a:ahLst/>
              <a:cxnLst/>
              <a:rect l="l" t="t" r="r" b="b"/>
              <a:pathLst>
                <a:path w="1209675" h="414019">
                  <a:moveTo>
                    <a:pt x="1002411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3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2411" y="413765"/>
                  </a:lnTo>
                  <a:lnTo>
                    <a:pt x="1049860" y="408304"/>
                  </a:lnTo>
                  <a:lnTo>
                    <a:pt x="1093411" y="392745"/>
                  </a:lnTo>
                  <a:lnTo>
                    <a:pt x="1131823" y="368329"/>
                  </a:lnTo>
                  <a:lnTo>
                    <a:pt x="1163857" y="336295"/>
                  </a:lnTo>
                  <a:lnTo>
                    <a:pt x="1188273" y="297883"/>
                  </a:lnTo>
                  <a:lnTo>
                    <a:pt x="1203832" y="254332"/>
                  </a:lnTo>
                  <a:lnTo>
                    <a:pt x="1209294" y="206883"/>
                  </a:lnTo>
                  <a:lnTo>
                    <a:pt x="1203832" y="159433"/>
                  </a:lnTo>
                  <a:lnTo>
                    <a:pt x="1188273" y="115882"/>
                  </a:lnTo>
                  <a:lnTo>
                    <a:pt x="1163857" y="77470"/>
                  </a:lnTo>
                  <a:lnTo>
                    <a:pt x="1131823" y="45436"/>
                  </a:lnTo>
                  <a:lnTo>
                    <a:pt x="1093411" y="21020"/>
                  </a:lnTo>
                  <a:lnTo>
                    <a:pt x="1049860" y="5461"/>
                  </a:lnTo>
                  <a:lnTo>
                    <a:pt x="100241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644892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minggu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345298" y="2585592"/>
            <a:ext cx="747395" cy="461009"/>
          </a:xfrm>
          <a:custGeom>
            <a:avLst/>
            <a:gdLst/>
            <a:ahLst/>
            <a:cxnLst/>
            <a:rect l="l" t="t" r="r" b="b"/>
            <a:pathLst>
              <a:path w="747395" h="461010">
                <a:moveTo>
                  <a:pt x="702945" y="384556"/>
                </a:moveTo>
                <a:lnTo>
                  <a:pt x="671195" y="384556"/>
                </a:lnTo>
                <a:lnTo>
                  <a:pt x="709295" y="460756"/>
                </a:lnTo>
                <a:lnTo>
                  <a:pt x="741045" y="397256"/>
                </a:lnTo>
                <a:lnTo>
                  <a:pt x="702945" y="397256"/>
                </a:lnTo>
                <a:lnTo>
                  <a:pt x="702945" y="384556"/>
                </a:lnTo>
                <a:close/>
              </a:path>
              <a:path w="747395" h="461010">
                <a:moveTo>
                  <a:pt x="702945" y="6350"/>
                </a:moveTo>
                <a:lnTo>
                  <a:pt x="702945" y="397256"/>
                </a:lnTo>
                <a:lnTo>
                  <a:pt x="715645" y="397256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461010">
                <a:moveTo>
                  <a:pt x="747395" y="384556"/>
                </a:moveTo>
                <a:lnTo>
                  <a:pt x="715645" y="384556"/>
                </a:lnTo>
                <a:lnTo>
                  <a:pt x="715645" y="397256"/>
                </a:lnTo>
                <a:lnTo>
                  <a:pt x="741045" y="397256"/>
                </a:lnTo>
                <a:lnTo>
                  <a:pt x="747395" y="384556"/>
                </a:lnTo>
                <a:close/>
              </a:path>
              <a:path w="747395" h="46101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4"/>
                </a:lnTo>
                <a:lnTo>
                  <a:pt x="712724" y="0"/>
                </a:lnTo>
                <a:close/>
              </a:path>
              <a:path w="747395" h="46101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443216" y="5860986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49919" y="5851588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618990" y="5871654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libri"/>
                <a:cs typeface="Calibri"/>
              </a:rPr>
              <a:t>tidak </a:t>
            </a:r>
            <a:r>
              <a:rPr dirty="0" sz="1400" spc="-305" i="1">
                <a:solidFill>
                  <a:srgbClr val="538235"/>
                </a:solidFill>
                <a:latin typeface="Calibri"/>
                <a:cs typeface="Calibri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45759" y="5862256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libri"/>
                <a:cs typeface="Calibri"/>
              </a:rPr>
              <a:t>setuju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36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953252" y="1633727"/>
            <a:ext cx="4469765" cy="395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47345">
              <a:lnSpc>
                <a:spcPct val="100000"/>
              </a:lnSpc>
              <a:spcBef>
                <a:spcPts val="100"/>
              </a:spcBef>
            </a:pPr>
            <a:r>
              <a:rPr dirty="0" sz="8800" spc="35" b="1">
                <a:solidFill>
                  <a:srgbClr val="005F2D"/>
                </a:solidFill>
                <a:latin typeface="Arial"/>
                <a:cs typeface="Arial"/>
              </a:rPr>
              <a:t>4</a:t>
            </a:r>
            <a:endParaRPr sz="8800">
              <a:latin typeface="Arial"/>
              <a:cs typeface="Arial"/>
            </a:endParaRPr>
          </a:p>
          <a:p>
            <a:pPr algn="ctr" marL="12065" marR="5080">
              <a:lnSpc>
                <a:spcPct val="90200"/>
              </a:lnSpc>
              <a:spcBef>
                <a:spcPts val="930"/>
              </a:spcBef>
            </a:pPr>
            <a:r>
              <a:rPr dirty="0" sz="6000" spc="-90" b="1">
                <a:solidFill>
                  <a:srgbClr val="FFFFFF"/>
                </a:solidFill>
                <a:latin typeface="Tahoma"/>
                <a:cs typeface="Tahoma"/>
              </a:rPr>
              <a:t>DOMAIN, </a:t>
            </a:r>
            <a:r>
              <a:rPr dirty="0" sz="6000" spc="-8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210" b="1">
                <a:solidFill>
                  <a:srgbClr val="FFFFFF"/>
                </a:solidFill>
                <a:latin typeface="Tahoma"/>
                <a:cs typeface="Tahoma"/>
              </a:rPr>
              <a:t>ASPEK, </a:t>
            </a:r>
            <a:r>
              <a:rPr dirty="0" sz="6000" spc="2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6000" spc="-105" b="1">
                <a:solidFill>
                  <a:srgbClr val="FFFFFF"/>
                </a:solidFill>
                <a:latin typeface="Tahoma"/>
                <a:cs typeface="Tahoma"/>
              </a:rPr>
              <a:t>INDIKATOR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90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5798" y="1751076"/>
              <a:ext cx="144018" cy="723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3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9732" y="104394"/>
            <a:ext cx="543306" cy="5433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784" y="1287964"/>
            <a:ext cx="11446832" cy="513608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5" name="object 5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594866" y="0"/>
            <a:ext cx="10597515" cy="1152525"/>
          </a:xfrm>
          <a:custGeom>
            <a:avLst/>
            <a:gdLst/>
            <a:ahLst/>
            <a:cxnLst/>
            <a:rect l="l" t="t" r="r" b="b"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19732" y="309625"/>
            <a:ext cx="253174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45"/>
              <a:t>INDIKAT</a:t>
            </a:r>
            <a:r>
              <a:rPr dirty="0" sz="3100" spc="190"/>
              <a:t>O</a:t>
            </a:r>
            <a:r>
              <a:rPr dirty="0" sz="3100" spc="254"/>
              <a:t>R</a:t>
            </a:r>
            <a:r>
              <a:rPr dirty="0" sz="3100" spc="-305"/>
              <a:t> </a:t>
            </a:r>
            <a:r>
              <a:rPr dirty="0" sz="3100" spc="-210"/>
              <a:t>1</a:t>
            </a:r>
            <a:endParaRPr sz="3100"/>
          </a:p>
        </p:txBody>
      </p:sp>
      <p:grpSp>
        <p:nvGrpSpPr>
          <p:cNvPr id="9" name="object 9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0" name="object 10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4537" y="197357"/>
            <a:ext cx="685038" cy="68503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051" y="451896"/>
            <a:ext cx="3951550" cy="608145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629966" y="0"/>
            <a:ext cx="7562215" cy="6858000"/>
          </a:xfrm>
          <a:custGeom>
            <a:avLst/>
            <a:gdLst/>
            <a:ahLst/>
            <a:cxnLst/>
            <a:rect l="l" t="t" r="r" b="b"/>
            <a:pathLst>
              <a:path w="7562215" h="6858000">
                <a:moveTo>
                  <a:pt x="7562033" y="0"/>
                </a:moveTo>
                <a:lnTo>
                  <a:pt x="1227527" y="0"/>
                </a:lnTo>
                <a:lnTo>
                  <a:pt x="1131261" y="148717"/>
                </a:lnTo>
                <a:lnTo>
                  <a:pt x="1105082" y="192171"/>
                </a:lnTo>
                <a:lnTo>
                  <a:pt x="1079221" y="235816"/>
                </a:lnTo>
                <a:lnTo>
                  <a:pt x="1053677" y="279651"/>
                </a:lnTo>
                <a:lnTo>
                  <a:pt x="1028447" y="323675"/>
                </a:lnTo>
                <a:lnTo>
                  <a:pt x="1003527" y="367886"/>
                </a:lnTo>
                <a:lnTo>
                  <a:pt x="978916" y="412281"/>
                </a:lnTo>
                <a:lnTo>
                  <a:pt x="954610" y="456860"/>
                </a:lnTo>
                <a:lnTo>
                  <a:pt x="930607" y="501621"/>
                </a:lnTo>
                <a:lnTo>
                  <a:pt x="906904" y="546563"/>
                </a:lnTo>
                <a:lnTo>
                  <a:pt x="883498" y="591683"/>
                </a:lnTo>
                <a:lnTo>
                  <a:pt x="860387" y="636981"/>
                </a:lnTo>
                <a:lnTo>
                  <a:pt x="837568" y="682454"/>
                </a:lnTo>
                <a:lnTo>
                  <a:pt x="815038" y="728101"/>
                </a:lnTo>
                <a:lnTo>
                  <a:pt x="792794" y="773921"/>
                </a:lnTo>
                <a:lnTo>
                  <a:pt x="766185" y="829774"/>
                </a:lnTo>
                <a:lnTo>
                  <a:pt x="760310" y="838898"/>
                </a:lnTo>
                <a:lnTo>
                  <a:pt x="753315" y="847165"/>
                </a:lnTo>
                <a:lnTo>
                  <a:pt x="745308" y="854455"/>
                </a:lnTo>
                <a:lnTo>
                  <a:pt x="778116" y="776356"/>
                </a:lnTo>
                <a:lnTo>
                  <a:pt x="809740" y="703189"/>
                </a:lnTo>
                <a:lnTo>
                  <a:pt x="830487" y="656215"/>
                </a:lnTo>
                <a:lnTo>
                  <a:pt x="851494" y="609393"/>
                </a:lnTo>
                <a:lnTo>
                  <a:pt x="872765" y="562724"/>
                </a:lnTo>
                <a:lnTo>
                  <a:pt x="894302" y="516210"/>
                </a:lnTo>
                <a:lnTo>
                  <a:pt x="916109" y="469852"/>
                </a:lnTo>
                <a:lnTo>
                  <a:pt x="938188" y="423651"/>
                </a:lnTo>
                <a:lnTo>
                  <a:pt x="960544" y="377608"/>
                </a:lnTo>
                <a:lnTo>
                  <a:pt x="983179" y="331724"/>
                </a:lnTo>
                <a:lnTo>
                  <a:pt x="1160598" y="0"/>
                </a:lnTo>
                <a:lnTo>
                  <a:pt x="1102940" y="0"/>
                </a:lnTo>
                <a:lnTo>
                  <a:pt x="995625" y="196596"/>
                </a:lnTo>
                <a:lnTo>
                  <a:pt x="972349" y="241875"/>
                </a:lnTo>
                <a:lnTo>
                  <a:pt x="949369" y="287307"/>
                </a:lnTo>
                <a:lnTo>
                  <a:pt x="926680" y="332891"/>
                </a:lnTo>
                <a:lnTo>
                  <a:pt x="904281" y="378626"/>
                </a:lnTo>
                <a:lnTo>
                  <a:pt x="882168" y="424510"/>
                </a:lnTo>
                <a:lnTo>
                  <a:pt x="860340" y="470541"/>
                </a:lnTo>
                <a:lnTo>
                  <a:pt x="838793" y="516718"/>
                </a:lnTo>
                <a:lnTo>
                  <a:pt x="817524" y="563040"/>
                </a:lnTo>
                <a:lnTo>
                  <a:pt x="796532" y="609505"/>
                </a:lnTo>
                <a:lnTo>
                  <a:pt x="775813" y="656112"/>
                </a:lnTo>
                <a:lnTo>
                  <a:pt x="755365" y="702859"/>
                </a:lnTo>
                <a:lnTo>
                  <a:pt x="735185" y="749745"/>
                </a:lnTo>
                <a:lnTo>
                  <a:pt x="715270" y="796768"/>
                </a:lnTo>
                <a:lnTo>
                  <a:pt x="695617" y="843926"/>
                </a:lnTo>
                <a:lnTo>
                  <a:pt x="676225" y="891219"/>
                </a:lnTo>
                <a:lnTo>
                  <a:pt x="657090" y="938645"/>
                </a:lnTo>
                <a:lnTo>
                  <a:pt x="638209" y="986203"/>
                </a:lnTo>
                <a:lnTo>
                  <a:pt x="619580" y="1033890"/>
                </a:lnTo>
                <a:lnTo>
                  <a:pt x="601201" y="1081706"/>
                </a:lnTo>
                <a:lnTo>
                  <a:pt x="583068" y="1129649"/>
                </a:lnTo>
                <a:lnTo>
                  <a:pt x="565179" y="1177718"/>
                </a:lnTo>
                <a:lnTo>
                  <a:pt x="547531" y="1225910"/>
                </a:lnTo>
                <a:lnTo>
                  <a:pt x="530121" y="1274226"/>
                </a:lnTo>
                <a:lnTo>
                  <a:pt x="512948" y="1322662"/>
                </a:lnTo>
                <a:lnTo>
                  <a:pt x="496007" y="1371219"/>
                </a:lnTo>
                <a:lnTo>
                  <a:pt x="479770" y="1418959"/>
                </a:lnTo>
                <a:lnTo>
                  <a:pt x="463786" y="1466778"/>
                </a:lnTo>
                <a:lnTo>
                  <a:pt x="448056" y="1514673"/>
                </a:lnTo>
                <a:lnTo>
                  <a:pt x="432581" y="1562645"/>
                </a:lnTo>
                <a:lnTo>
                  <a:pt x="417359" y="1610691"/>
                </a:lnTo>
                <a:lnTo>
                  <a:pt x="402392" y="1658811"/>
                </a:lnTo>
                <a:lnTo>
                  <a:pt x="387680" y="1707005"/>
                </a:lnTo>
                <a:lnTo>
                  <a:pt x="373223" y="1755270"/>
                </a:lnTo>
                <a:lnTo>
                  <a:pt x="359022" y="1803605"/>
                </a:lnTo>
                <a:lnTo>
                  <a:pt x="345075" y="1852011"/>
                </a:lnTo>
                <a:lnTo>
                  <a:pt x="331385" y="1900485"/>
                </a:lnTo>
                <a:lnTo>
                  <a:pt x="317950" y="1949027"/>
                </a:lnTo>
                <a:lnTo>
                  <a:pt x="304772" y="1997635"/>
                </a:lnTo>
                <a:lnTo>
                  <a:pt x="291850" y="2046309"/>
                </a:lnTo>
                <a:lnTo>
                  <a:pt x="279185" y="2095048"/>
                </a:lnTo>
                <a:lnTo>
                  <a:pt x="266777" y="2143850"/>
                </a:lnTo>
                <a:lnTo>
                  <a:pt x="254626" y="2192715"/>
                </a:lnTo>
                <a:lnTo>
                  <a:pt x="242732" y="2241641"/>
                </a:lnTo>
                <a:lnTo>
                  <a:pt x="231096" y="2290627"/>
                </a:lnTo>
                <a:lnTo>
                  <a:pt x="219718" y="2339673"/>
                </a:lnTo>
                <a:lnTo>
                  <a:pt x="208598" y="2388777"/>
                </a:lnTo>
                <a:lnTo>
                  <a:pt x="197737" y="2437939"/>
                </a:lnTo>
                <a:lnTo>
                  <a:pt x="187134" y="2487156"/>
                </a:lnTo>
                <a:lnTo>
                  <a:pt x="176790" y="2536429"/>
                </a:lnTo>
                <a:lnTo>
                  <a:pt x="166705" y="2585756"/>
                </a:lnTo>
                <a:lnTo>
                  <a:pt x="156879" y="2635137"/>
                </a:lnTo>
                <a:lnTo>
                  <a:pt x="147313" y="2684569"/>
                </a:lnTo>
                <a:lnTo>
                  <a:pt x="138007" y="2734053"/>
                </a:lnTo>
                <a:lnTo>
                  <a:pt x="128960" y="2783586"/>
                </a:lnTo>
                <a:lnTo>
                  <a:pt x="120174" y="2833169"/>
                </a:lnTo>
                <a:lnTo>
                  <a:pt x="111649" y="2882800"/>
                </a:lnTo>
                <a:lnTo>
                  <a:pt x="103384" y="2932477"/>
                </a:lnTo>
                <a:lnTo>
                  <a:pt x="95380" y="2982201"/>
                </a:lnTo>
                <a:lnTo>
                  <a:pt x="87637" y="3031969"/>
                </a:lnTo>
                <a:lnTo>
                  <a:pt x="80156" y="3081781"/>
                </a:lnTo>
                <a:lnTo>
                  <a:pt x="72937" y="3131636"/>
                </a:lnTo>
                <a:lnTo>
                  <a:pt x="65979" y="3181533"/>
                </a:lnTo>
                <a:lnTo>
                  <a:pt x="59284" y="3231470"/>
                </a:lnTo>
                <a:lnTo>
                  <a:pt x="52851" y="3281448"/>
                </a:lnTo>
                <a:lnTo>
                  <a:pt x="40517" y="3382686"/>
                </a:lnTo>
                <a:lnTo>
                  <a:pt x="34724" y="3433902"/>
                </a:lnTo>
                <a:lnTo>
                  <a:pt x="29317" y="3485115"/>
                </a:lnTo>
                <a:lnTo>
                  <a:pt x="24314" y="3536328"/>
                </a:lnTo>
                <a:lnTo>
                  <a:pt x="19729" y="3587541"/>
                </a:lnTo>
                <a:lnTo>
                  <a:pt x="15580" y="3638758"/>
                </a:lnTo>
                <a:lnTo>
                  <a:pt x="11882" y="3689980"/>
                </a:lnTo>
                <a:lnTo>
                  <a:pt x="8652" y="3741210"/>
                </a:lnTo>
                <a:lnTo>
                  <a:pt x="5906" y="3792450"/>
                </a:lnTo>
                <a:lnTo>
                  <a:pt x="3660" y="3843702"/>
                </a:lnTo>
                <a:lnTo>
                  <a:pt x="1930" y="3894968"/>
                </a:lnTo>
                <a:lnTo>
                  <a:pt x="732" y="3946251"/>
                </a:lnTo>
                <a:lnTo>
                  <a:pt x="83" y="3997553"/>
                </a:lnTo>
                <a:lnTo>
                  <a:pt x="0" y="4048875"/>
                </a:lnTo>
                <a:lnTo>
                  <a:pt x="497" y="4100220"/>
                </a:lnTo>
                <a:lnTo>
                  <a:pt x="1591" y="4151591"/>
                </a:lnTo>
                <a:lnTo>
                  <a:pt x="3298" y="4202989"/>
                </a:lnTo>
                <a:lnTo>
                  <a:pt x="5636" y="4254417"/>
                </a:lnTo>
                <a:lnTo>
                  <a:pt x="8619" y="4305876"/>
                </a:lnTo>
                <a:lnTo>
                  <a:pt x="12264" y="4357370"/>
                </a:lnTo>
                <a:lnTo>
                  <a:pt x="20452" y="4457709"/>
                </a:lnTo>
                <a:lnTo>
                  <a:pt x="29370" y="4557938"/>
                </a:lnTo>
                <a:lnTo>
                  <a:pt x="39077" y="4658050"/>
                </a:lnTo>
                <a:lnTo>
                  <a:pt x="49630" y="4758040"/>
                </a:lnTo>
                <a:lnTo>
                  <a:pt x="61088" y="4857904"/>
                </a:lnTo>
                <a:lnTo>
                  <a:pt x="73510" y="4957635"/>
                </a:lnTo>
                <a:lnTo>
                  <a:pt x="80100" y="5007449"/>
                </a:lnTo>
                <a:lnTo>
                  <a:pt x="86952" y="5057229"/>
                </a:lnTo>
                <a:lnTo>
                  <a:pt x="94075" y="5106972"/>
                </a:lnTo>
                <a:lnTo>
                  <a:pt x="101474" y="5156679"/>
                </a:lnTo>
                <a:lnTo>
                  <a:pt x="109158" y="5206349"/>
                </a:lnTo>
                <a:lnTo>
                  <a:pt x="117134" y="5255982"/>
                </a:lnTo>
                <a:lnTo>
                  <a:pt x="125409" y="5305576"/>
                </a:lnTo>
                <a:lnTo>
                  <a:pt x="133990" y="5355131"/>
                </a:lnTo>
                <a:lnTo>
                  <a:pt x="142884" y="5404646"/>
                </a:lnTo>
                <a:lnTo>
                  <a:pt x="152100" y="5454121"/>
                </a:lnTo>
                <a:lnTo>
                  <a:pt x="161643" y="5503555"/>
                </a:lnTo>
                <a:lnTo>
                  <a:pt x="171522" y="5552948"/>
                </a:lnTo>
                <a:lnTo>
                  <a:pt x="181892" y="5603203"/>
                </a:lnTo>
                <a:lnTo>
                  <a:pt x="192545" y="5653367"/>
                </a:lnTo>
                <a:lnTo>
                  <a:pt x="203486" y="5703438"/>
                </a:lnTo>
                <a:lnTo>
                  <a:pt x="214715" y="5753417"/>
                </a:lnTo>
                <a:lnTo>
                  <a:pt x="226235" y="5803303"/>
                </a:lnTo>
                <a:lnTo>
                  <a:pt x="238049" y="5853095"/>
                </a:lnTo>
                <a:lnTo>
                  <a:pt x="250159" y="5902793"/>
                </a:lnTo>
                <a:lnTo>
                  <a:pt x="262566" y="5952395"/>
                </a:lnTo>
                <a:lnTo>
                  <a:pt x="275275" y="6001902"/>
                </a:lnTo>
                <a:lnTo>
                  <a:pt x="288286" y="6051312"/>
                </a:lnTo>
                <a:lnTo>
                  <a:pt x="301603" y="6100626"/>
                </a:lnTo>
                <a:lnTo>
                  <a:pt x="315227" y="6149842"/>
                </a:lnTo>
                <a:lnTo>
                  <a:pt x="329161" y="6198960"/>
                </a:lnTo>
                <a:lnTo>
                  <a:pt x="343407" y="6247979"/>
                </a:lnTo>
                <a:lnTo>
                  <a:pt x="357968" y="6296899"/>
                </a:lnTo>
                <a:lnTo>
                  <a:pt x="372845" y="6345719"/>
                </a:lnTo>
                <a:lnTo>
                  <a:pt x="388042" y="6394439"/>
                </a:lnTo>
                <a:lnTo>
                  <a:pt x="403561" y="6443058"/>
                </a:lnTo>
                <a:lnTo>
                  <a:pt x="419403" y="6491575"/>
                </a:lnTo>
                <a:lnTo>
                  <a:pt x="435572" y="6539989"/>
                </a:lnTo>
                <a:lnTo>
                  <a:pt x="452069" y="6588301"/>
                </a:lnTo>
                <a:lnTo>
                  <a:pt x="468898" y="6636509"/>
                </a:lnTo>
                <a:lnTo>
                  <a:pt x="486060" y="6684613"/>
                </a:lnTo>
                <a:lnTo>
                  <a:pt x="503557" y="6732612"/>
                </a:lnTo>
                <a:lnTo>
                  <a:pt x="521392" y="6780506"/>
                </a:lnTo>
                <a:lnTo>
                  <a:pt x="539568" y="6828294"/>
                </a:lnTo>
                <a:lnTo>
                  <a:pt x="552014" y="6857999"/>
                </a:lnTo>
                <a:lnTo>
                  <a:pt x="604719" y="6857999"/>
                </a:lnTo>
                <a:lnTo>
                  <a:pt x="597988" y="6841548"/>
                </a:lnTo>
                <a:lnTo>
                  <a:pt x="580534" y="6795967"/>
                </a:lnTo>
                <a:lnTo>
                  <a:pt x="563376" y="6750236"/>
                </a:lnTo>
                <a:lnTo>
                  <a:pt x="546509" y="6704356"/>
                </a:lnTo>
                <a:lnTo>
                  <a:pt x="529932" y="6658329"/>
                </a:lnTo>
                <a:lnTo>
                  <a:pt x="513641" y="6612156"/>
                </a:lnTo>
                <a:lnTo>
                  <a:pt x="497634" y="6565838"/>
                </a:lnTo>
                <a:lnTo>
                  <a:pt x="481906" y="6519378"/>
                </a:lnTo>
                <a:lnTo>
                  <a:pt x="466457" y="6472776"/>
                </a:lnTo>
                <a:lnTo>
                  <a:pt x="451282" y="6426035"/>
                </a:lnTo>
                <a:lnTo>
                  <a:pt x="436378" y="6379154"/>
                </a:lnTo>
                <a:lnTo>
                  <a:pt x="421743" y="6332137"/>
                </a:lnTo>
                <a:lnTo>
                  <a:pt x="407374" y="6284983"/>
                </a:lnTo>
                <a:lnTo>
                  <a:pt x="393268" y="6237696"/>
                </a:lnTo>
                <a:lnTo>
                  <a:pt x="379421" y="6190275"/>
                </a:lnTo>
                <a:lnTo>
                  <a:pt x="365832" y="6142723"/>
                </a:lnTo>
                <a:lnTo>
                  <a:pt x="352582" y="6094798"/>
                </a:lnTo>
                <a:lnTo>
                  <a:pt x="339812" y="6046738"/>
                </a:lnTo>
                <a:lnTo>
                  <a:pt x="327464" y="5998558"/>
                </a:lnTo>
                <a:lnTo>
                  <a:pt x="315477" y="5950276"/>
                </a:lnTo>
                <a:lnTo>
                  <a:pt x="292346" y="5853474"/>
                </a:lnTo>
                <a:lnTo>
                  <a:pt x="225378" y="5562392"/>
                </a:lnTo>
                <a:lnTo>
                  <a:pt x="213940" y="5513959"/>
                </a:lnTo>
                <a:lnTo>
                  <a:pt x="212622" y="5497195"/>
                </a:lnTo>
                <a:lnTo>
                  <a:pt x="212162" y="5480431"/>
                </a:lnTo>
                <a:lnTo>
                  <a:pt x="270158" y="5686252"/>
                </a:lnTo>
                <a:lnTo>
                  <a:pt x="284063" y="5734869"/>
                </a:lnTo>
                <a:lnTo>
                  <a:pt x="298183" y="5782824"/>
                </a:lnTo>
                <a:lnTo>
                  <a:pt x="312746" y="5830354"/>
                </a:lnTo>
                <a:lnTo>
                  <a:pt x="327924" y="5878285"/>
                </a:lnTo>
                <a:lnTo>
                  <a:pt x="343358" y="5926069"/>
                </a:lnTo>
                <a:lnTo>
                  <a:pt x="359050" y="5973708"/>
                </a:lnTo>
                <a:lnTo>
                  <a:pt x="374999" y="6021200"/>
                </a:lnTo>
                <a:lnTo>
                  <a:pt x="391206" y="6068544"/>
                </a:lnTo>
                <a:lnTo>
                  <a:pt x="407671" y="6115742"/>
                </a:lnTo>
                <a:lnTo>
                  <a:pt x="424395" y="6162792"/>
                </a:lnTo>
                <a:lnTo>
                  <a:pt x="441379" y="6209694"/>
                </a:lnTo>
                <a:lnTo>
                  <a:pt x="458621" y="6256448"/>
                </a:lnTo>
                <a:lnTo>
                  <a:pt x="476124" y="6303054"/>
                </a:lnTo>
                <a:lnTo>
                  <a:pt x="493887" y="6349511"/>
                </a:lnTo>
                <a:lnTo>
                  <a:pt x="511910" y="6395819"/>
                </a:lnTo>
                <a:lnTo>
                  <a:pt x="530195" y="6441977"/>
                </a:lnTo>
                <a:lnTo>
                  <a:pt x="548741" y="6487987"/>
                </a:lnTo>
                <a:lnTo>
                  <a:pt x="567548" y="6533846"/>
                </a:lnTo>
                <a:lnTo>
                  <a:pt x="586619" y="6579555"/>
                </a:lnTo>
                <a:lnTo>
                  <a:pt x="605951" y="6625114"/>
                </a:lnTo>
                <a:lnTo>
                  <a:pt x="625547" y="6670522"/>
                </a:lnTo>
                <a:lnTo>
                  <a:pt x="713431" y="6857999"/>
                </a:lnTo>
                <a:lnTo>
                  <a:pt x="7562033" y="6857999"/>
                </a:lnTo>
                <a:lnTo>
                  <a:pt x="756203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01284" y="1215135"/>
            <a:ext cx="5335270" cy="262572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386715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Peraturan</a:t>
            </a:r>
            <a:r>
              <a:rPr dirty="0" sz="3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BPS</a:t>
            </a:r>
            <a:r>
              <a:rPr dirty="0" sz="3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Nomor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3 </a:t>
            </a:r>
            <a:r>
              <a:rPr dirty="0" sz="3600" spc="-9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85">
                <a:solidFill>
                  <a:srgbClr val="FFFFFF"/>
                </a:solidFill>
                <a:latin typeface="Arial MT"/>
                <a:cs typeface="Arial MT"/>
              </a:rPr>
              <a:t>Tahun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 2022</a:t>
            </a:r>
            <a:endParaRPr sz="3600">
              <a:latin typeface="Arial MT"/>
              <a:cs typeface="Arial MT"/>
            </a:endParaRPr>
          </a:p>
          <a:p>
            <a:pPr marL="12700" marR="5080">
              <a:lnSpc>
                <a:spcPts val="3890"/>
              </a:lnSpc>
              <a:spcBef>
                <a:spcPts val="60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tentang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Evaluasi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 MT"/>
                <a:cs typeface="Arial MT"/>
              </a:rPr>
              <a:t>Penyelenggaraan</a:t>
            </a:r>
            <a:r>
              <a:rPr dirty="0" sz="36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Statistik </a:t>
            </a:r>
            <a:r>
              <a:rPr dirty="0" sz="3600" spc="-9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Sektoral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96965" y="4006333"/>
            <a:ext cx="5346065" cy="88265"/>
            <a:chOff x="5696965" y="4006333"/>
            <a:chExt cx="5346065" cy="88265"/>
          </a:xfrm>
        </p:grpSpPr>
        <p:sp>
          <p:nvSpPr>
            <p:cNvPr id="6" name="object 6"/>
            <p:cNvSpPr/>
            <p:nvPr/>
          </p:nvSpPr>
          <p:spPr>
            <a:xfrm>
              <a:off x="5717524" y="4021216"/>
              <a:ext cx="5304155" cy="53340"/>
            </a:xfrm>
            <a:custGeom>
              <a:avLst/>
              <a:gdLst/>
              <a:ahLst/>
              <a:cxnLst/>
              <a:rect l="l" t="t" r="r" b="b"/>
              <a:pathLst>
                <a:path w="5304155" h="53339">
                  <a:moveTo>
                    <a:pt x="1429069" y="34756"/>
                  </a:moveTo>
                  <a:lnTo>
                    <a:pt x="486610" y="34756"/>
                  </a:lnTo>
                  <a:lnTo>
                    <a:pt x="536812" y="34827"/>
                  </a:lnTo>
                  <a:lnTo>
                    <a:pt x="591217" y="35658"/>
                  </a:lnTo>
                  <a:lnTo>
                    <a:pt x="650803" y="37409"/>
                  </a:lnTo>
                  <a:lnTo>
                    <a:pt x="672476" y="38343"/>
                  </a:lnTo>
                  <a:lnTo>
                    <a:pt x="978747" y="51019"/>
                  </a:lnTo>
                  <a:lnTo>
                    <a:pt x="1086478" y="53135"/>
                  </a:lnTo>
                  <a:lnTo>
                    <a:pt x="1135492" y="53295"/>
                  </a:lnTo>
                  <a:lnTo>
                    <a:pt x="1181649" y="52826"/>
                  </a:lnTo>
                  <a:lnTo>
                    <a:pt x="1225233" y="51705"/>
                  </a:lnTo>
                  <a:lnTo>
                    <a:pt x="1266526" y="49909"/>
                  </a:lnTo>
                  <a:lnTo>
                    <a:pt x="1305810" y="47416"/>
                  </a:lnTo>
                  <a:lnTo>
                    <a:pt x="1396017" y="38341"/>
                  </a:lnTo>
                  <a:lnTo>
                    <a:pt x="1418445" y="35760"/>
                  </a:lnTo>
                  <a:lnTo>
                    <a:pt x="1429069" y="34756"/>
                  </a:lnTo>
                  <a:close/>
                </a:path>
                <a:path w="5304155" h="53339">
                  <a:moveTo>
                    <a:pt x="2753819" y="36805"/>
                  </a:moveTo>
                  <a:lnTo>
                    <a:pt x="2526979" y="36805"/>
                  </a:lnTo>
                  <a:lnTo>
                    <a:pt x="2579921" y="37237"/>
                  </a:lnTo>
                  <a:lnTo>
                    <a:pt x="2638988" y="38343"/>
                  </a:lnTo>
                  <a:lnTo>
                    <a:pt x="3004388" y="48286"/>
                  </a:lnTo>
                  <a:lnTo>
                    <a:pt x="3149115" y="49422"/>
                  </a:lnTo>
                  <a:lnTo>
                    <a:pt x="3239596" y="48540"/>
                  </a:lnTo>
                  <a:lnTo>
                    <a:pt x="3330005" y="46290"/>
                  </a:lnTo>
                  <a:lnTo>
                    <a:pt x="3526286" y="38341"/>
                  </a:lnTo>
                  <a:lnTo>
                    <a:pt x="3534617" y="38036"/>
                  </a:lnTo>
                  <a:lnTo>
                    <a:pt x="2821980" y="37813"/>
                  </a:lnTo>
                  <a:lnTo>
                    <a:pt x="2776330" y="37433"/>
                  </a:lnTo>
                  <a:lnTo>
                    <a:pt x="2753819" y="36805"/>
                  </a:lnTo>
                  <a:close/>
                </a:path>
                <a:path w="5304155" h="53339">
                  <a:moveTo>
                    <a:pt x="4090306" y="37562"/>
                  </a:moveTo>
                  <a:lnTo>
                    <a:pt x="3588514" y="37562"/>
                  </a:lnTo>
                  <a:lnTo>
                    <a:pt x="3637437" y="38421"/>
                  </a:lnTo>
                  <a:lnTo>
                    <a:pt x="3682784" y="40215"/>
                  </a:lnTo>
                  <a:lnTo>
                    <a:pt x="3811313" y="47204"/>
                  </a:lnTo>
                  <a:lnTo>
                    <a:pt x="3856304" y="48738"/>
                  </a:lnTo>
                  <a:lnTo>
                    <a:pt x="3904693" y="49208"/>
                  </a:lnTo>
                  <a:lnTo>
                    <a:pt x="3957877" y="48216"/>
                  </a:lnTo>
                  <a:lnTo>
                    <a:pt x="4017250" y="45361"/>
                  </a:lnTo>
                  <a:lnTo>
                    <a:pt x="4106066" y="38473"/>
                  </a:lnTo>
                  <a:lnTo>
                    <a:pt x="4090306" y="37562"/>
                  </a:lnTo>
                  <a:close/>
                </a:path>
                <a:path w="5304155" h="53339">
                  <a:moveTo>
                    <a:pt x="1934393" y="28925"/>
                  </a:moveTo>
                  <a:lnTo>
                    <a:pt x="1552646" y="28925"/>
                  </a:lnTo>
                  <a:lnTo>
                    <a:pt x="1592026" y="29457"/>
                  </a:lnTo>
                  <a:lnTo>
                    <a:pt x="1844373" y="37481"/>
                  </a:lnTo>
                  <a:lnTo>
                    <a:pt x="1873065" y="38343"/>
                  </a:lnTo>
                  <a:lnTo>
                    <a:pt x="2008516" y="42000"/>
                  </a:lnTo>
                  <a:lnTo>
                    <a:pt x="2129764" y="43315"/>
                  </a:lnTo>
                  <a:lnTo>
                    <a:pt x="2227914" y="42501"/>
                  </a:lnTo>
                  <a:lnTo>
                    <a:pt x="2392999" y="38341"/>
                  </a:lnTo>
                  <a:lnTo>
                    <a:pt x="2478971" y="36925"/>
                  </a:lnTo>
                  <a:lnTo>
                    <a:pt x="2753819" y="36805"/>
                  </a:lnTo>
                  <a:lnTo>
                    <a:pt x="2731892" y="36193"/>
                  </a:lnTo>
                  <a:lnTo>
                    <a:pt x="2687673" y="34232"/>
                  </a:lnTo>
                  <a:lnTo>
                    <a:pt x="2666061" y="33010"/>
                  </a:lnTo>
                  <a:lnTo>
                    <a:pt x="2015485" y="33010"/>
                  </a:lnTo>
                  <a:lnTo>
                    <a:pt x="1969112" y="31701"/>
                  </a:lnTo>
                  <a:lnTo>
                    <a:pt x="1934393" y="28925"/>
                  </a:lnTo>
                  <a:close/>
                </a:path>
                <a:path w="5304155" h="53339">
                  <a:moveTo>
                    <a:pt x="4524762" y="17099"/>
                  </a:moveTo>
                  <a:lnTo>
                    <a:pt x="4486913" y="17270"/>
                  </a:lnTo>
                  <a:lnTo>
                    <a:pt x="4454787" y="18807"/>
                  </a:lnTo>
                  <a:lnTo>
                    <a:pt x="4429012" y="21955"/>
                  </a:lnTo>
                  <a:lnTo>
                    <a:pt x="4395686" y="27866"/>
                  </a:lnTo>
                  <a:lnTo>
                    <a:pt x="4407005" y="27985"/>
                  </a:lnTo>
                  <a:lnTo>
                    <a:pt x="4452851" y="29114"/>
                  </a:lnTo>
                  <a:lnTo>
                    <a:pt x="4644298" y="36919"/>
                  </a:lnTo>
                  <a:lnTo>
                    <a:pt x="4692132" y="38676"/>
                  </a:lnTo>
                  <a:lnTo>
                    <a:pt x="4810761" y="41563"/>
                  </a:lnTo>
                  <a:lnTo>
                    <a:pt x="4967801" y="42856"/>
                  </a:lnTo>
                  <a:lnTo>
                    <a:pt x="5304042" y="40243"/>
                  </a:lnTo>
                  <a:lnTo>
                    <a:pt x="5303614" y="37033"/>
                  </a:lnTo>
                  <a:lnTo>
                    <a:pt x="5079930" y="37033"/>
                  </a:lnTo>
                  <a:lnTo>
                    <a:pt x="5019323" y="36918"/>
                  </a:lnTo>
                  <a:lnTo>
                    <a:pt x="4958266" y="35739"/>
                  </a:lnTo>
                  <a:lnTo>
                    <a:pt x="4836895" y="31151"/>
                  </a:lnTo>
                  <a:lnTo>
                    <a:pt x="4769934" y="27812"/>
                  </a:lnTo>
                  <a:lnTo>
                    <a:pt x="4615120" y="19884"/>
                  </a:lnTo>
                  <a:lnTo>
                    <a:pt x="4567707" y="18052"/>
                  </a:lnTo>
                  <a:lnTo>
                    <a:pt x="4524762" y="17099"/>
                  </a:lnTo>
                  <a:close/>
                </a:path>
                <a:path w="5304155" h="53339">
                  <a:moveTo>
                    <a:pt x="4360112" y="27493"/>
                  </a:moveTo>
                  <a:lnTo>
                    <a:pt x="4311438" y="27801"/>
                  </a:lnTo>
                  <a:lnTo>
                    <a:pt x="4260246" y="29068"/>
                  </a:lnTo>
                  <a:lnTo>
                    <a:pt x="4205801" y="31457"/>
                  </a:lnTo>
                  <a:lnTo>
                    <a:pt x="4147366" y="35128"/>
                  </a:lnTo>
                  <a:lnTo>
                    <a:pt x="4106066" y="38473"/>
                  </a:lnTo>
                  <a:lnTo>
                    <a:pt x="4118390" y="39185"/>
                  </a:lnTo>
                  <a:lnTo>
                    <a:pt x="4176071" y="41528"/>
                  </a:lnTo>
                  <a:lnTo>
                    <a:pt x="4224646" y="42359"/>
                  </a:lnTo>
                  <a:lnTo>
                    <a:pt x="4265976" y="41792"/>
                  </a:lnTo>
                  <a:lnTo>
                    <a:pt x="4301919" y="39941"/>
                  </a:lnTo>
                  <a:lnTo>
                    <a:pt x="4334334" y="36918"/>
                  </a:lnTo>
                  <a:lnTo>
                    <a:pt x="4365082" y="32837"/>
                  </a:lnTo>
                  <a:lnTo>
                    <a:pt x="4395686" y="27866"/>
                  </a:lnTo>
                  <a:lnTo>
                    <a:pt x="4360112" y="27493"/>
                  </a:lnTo>
                  <a:close/>
                </a:path>
                <a:path w="5304155" h="53339">
                  <a:moveTo>
                    <a:pt x="418004" y="10158"/>
                  </a:moveTo>
                  <a:lnTo>
                    <a:pt x="364692" y="10850"/>
                  </a:lnTo>
                  <a:lnTo>
                    <a:pt x="310498" y="12382"/>
                  </a:lnTo>
                  <a:lnTo>
                    <a:pt x="200052" y="16809"/>
                  </a:lnTo>
                  <a:lnTo>
                    <a:pt x="96938" y="20747"/>
                  </a:lnTo>
                  <a:lnTo>
                    <a:pt x="47364" y="21856"/>
                  </a:lnTo>
                  <a:lnTo>
                    <a:pt x="522" y="21955"/>
                  </a:lnTo>
                  <a:lnTo>
                    <a:pt x="119" y="26875"/>
                  </a:lnTo>
                  <a:lnTo>
                    <a:pt x="0" y="30673"/>
                  </a:lnTo>
                  <a:lnTo>
                    <a:pt x="199" y="32406"/>
                  </a:lnTo>
                  <a:lnTo>
                    <a:pt x="294" y="33735"/>
                  </a:lnTo>
                  <a:lnTo>
                    <a:pt x="522" y="40243"/>
                  </a:lnTo>
                  <a:lnTo>
                    <a:pt x="62503" y="41611"/>
                  </a:lnTo>
                  <a:lnTo>
                    <a:pt x="118903" y="42122"/>
                  </a:lnTo>
                  <a:lnTo>
                    <a:pt x="170701" y="41938"/>
                  </a:lnTo>
                  <a:lnTo>
                    <a:pt x="264404" y="40131"/>
                  </a:lnTo>
                  <a:lnTo>
                    <a:pt x="323913" y="38341"/>
                  </a:lnTo>
                  <a:lnTo>
                    <a:pt x="351563" y="37477"/>
                  </a:lnTo>
                  <a:lnTo>
                    <a:pt x="371222" y="36918"/>
                  </a:lnTo>
                  <a:lnTo>
                    <a:pt x="439633" y="35282"/>
                  </a:lnTo>
                  <a:lnTo>
                    <a:pt x="486610" y="34756"/>
                  </a:lnTo>
                  <a:lnTo>
                    <a:pt x="1429069" y="34756"/>
                  </a:lnTo>
                  <a:lnTo>
                    <a:pt x="1452992" y="32494"/>
                  </a:lnTo>
                  <a:lnTo>
                    <a:pt x="1485376" y="30336"/>
                  </a:lnTo>
                  <a:lnTo>
                    <a:pt x="1488961" y="30209"/>
                  </a:lnTo>
                  <a:lnTo>
                    <a:pt x="711249" y="30209"/>
                  </a:lnTo>
                  <a:lnTo>
                    <a:pt x="660664" y="27985"/>
                  </a:lnTo>
                  <a:lnTo>
                    <a:pt x="610376" y="21955"/>
                  </a:lnTo>
                  <a:lnTo>
                    <a:pt x="566620" y="16205"/>
                  </a:lnTo>
                  <a:lnTo>
                    <a:pt x="519570" y="12527"/>
                  </a:lnTo>
                  <a:lnTo>
                    <a:pt x="469831" y="10614"/>
                  </a:lnTo>
                  <a:lnTo>
                    <a:pt x="418004" y="10158"/>
                  </a:lnTo>
                  <a:close/>
                </a:path>
                <a:path w="5304155" h="53339">
                  <a:moveTo>
                    <a:pt x="3471473" y="0"/>
                  </a:moveTo>
                  <a:lnTo>
                    <a:pt x="3427631" y="195"/>
                  </a:lnTo>
                  <a:lnTo>
                    <a:pt x="3384751" y="1162"/>
                  </a:lnTo>
                  <a:lnTo>
                    <a:pt x="3342038" y="2877"/>
                  </a:lnTo>
                  <a:lnTo>
                    <a:pt x="3298696" y="5320"/>
                  </a:lnTo>
                  <a:lnTo>
                    <a:pt x="3253930" y="8471"/>
                  </a:lnTo>
                  <a:lnTo>
                    <a:pt x="3156944" y="16809"/>
                  </a:lnTo>
                  <a:lnTo>
                    <a:pt x="3036541" y="27958"/>
                  </a:lnTo>
                  <a:lnTo>
                    <a:pt x="2976122" y="32406"/>
                  </a:lnTo>
                  <a:lnTo>
                    <a:pt x="2920883" y="35439"/>
                  </a:lnTo>
                  <a:lnTo>
                    <a:pt x="2869833" y="37195"/>
                  </a:lnTo>
                  <a:lnTo>
                    <a:pt x="2821980" y="37813"/>
                  </a:lnTo>
                  <a:lnTo>
                    <a:pt x="3559911" y="37813"/>
                  </a:lnTo>
                  <a:lnTo>
                    <a:pt x="4090306" y="37562"/>
                  </a:lnTo>
                  <a:lnTo>
                    <a:pt x="4049743" y="35218"/>
                  </a:lnTo>
                  <a:lnTo>
                    <a:pt x="4018135" y="33004"/>
                  </a:lnTo>
                  <a:lnTo>
                    <a:pt x="3946638" y="27812"/>
                  </a:lnTo>
                  <a:lnTo>
                    <a:pt x="3807237" y="16805"/>
                  </a:lnTo>
                  <a:lnTo>
                    <a:pt x="3672369" y="7337"/>
                  </a:lnTo>
                  <a:lnTo>
                    <a:pt x="3616725" y="4242"/>
                  </a:lnTo>
                  <a:lnTo>
                    <a:pt x="3565224" y="2002"/>
                  </a:lnTo>
                  <a:lnTo>
                    <a:pt x="3517072" y="595"/>
                  </a:lnTo>
                  <a:lnTo>
                    <a:pt x="3471473" y="0"/>
                  </a:lnTo>
                  <a:close/>
                </a:path>
                <a:path w="5304155" h="53339">
                  <a:moveTo>
                    <a:pt x="5304042" y="21955"/>
                  </a:moveTo>
                  <a:lnTo>
                    <a:pt x="5251986" y="28541"/>
                  </a:lnTo>
                  <a:lnTo>
                    <a:pt x="5196863" y="33087"/>
                  </a:lnTo>
                  <a:lnTo>
                    <a:pt x="5139302" y="35837"/>
                  </a:lnTo>
                  <a:lnTo>
                    <a:pt x="5079930" y="37033"/>
                  </a:lnTo>
                  <a:lnTo>
                    <a:pt x="5303614" y="37033"/>
                  </a:lnTo>
                  <a:lnTo>
                    <a:pt x="5303381" y="35282"/>
                  </a:lnTo>
                  <a:lnTo>
                    <a:pt x="5303470" y="26875"/>
                  </a:lnTo>
                  <a:lnTo>
                    <a:pt x="5304042" y="21955"/>
                  </a:lnTo>
                  <a:close/>
                </a:path>
                <a:path w="5304155" h="53339">
                  <a:moveTo>
                    <a:pt x="2382149" y="19247"/>
                  </a:moveTo>
                  <a:lnTo>
                    <a:pt x="2326960" y="20401"/>
                  </a:lnTo>
                  <a:lnTo>
                    <a:pt x="2272303" y="22604"/>
                  </a:lnTo>
                  <a:lnTo>
                    <a:pt x="2174172" y="27816"/>
                  </a:lnTo>
                  <a:lnTo>
                    <a:pt x="2113949" y="30837"/>
                  </a:lnTo>
                  <a:lnTo>
                    <a:pt x="2063844" y="32567"/>
                  </a:lnTo>
                  <a:lnTo>
                    <a:pt x="2015485" y="33010"/>
                  </a:lnTo>
                  <a:lnTo>
                    <a:pt x="2666061" y="33010"/>
                  </a:lnTo>
                  <a:lnTo>
                    <a:pt x="2582533" y="27812"/>
                  </a:lnTo>
                  <a:lnTo>
                    <a:pt x="2493151" y="21955"/>
                  </a:lnTo>
                  <a:lnTo>
                    <a:pt x="2437627" y="19610"/>
                  </a:lnTo>
                  <a:lnTo>
                    <a:pt x="2382149" y="19247"/>
                  </a:lnTo>
                  <a:close/>
                </a:path>
                <a:path w="5304155" h="53339">
                  <a:moveTo>
                    <a:pt x="1014171" y="15286"/>
                  </a:moveTo>
                  <a:lnTo>
                    <a:pt x="963857" y="16466"/>
                  </a:lnTo>
                  <a:lnTo>
                    <a:pt x="913427" y="19413"/>
                  </a:lnTo>
                  <a:lnTo>
                    <a:pt x="812359" y="26875"/>
                  </a:lnTo>
                  <a:lnTo>
                    <a:pt x="761792" y="29524"/>
                  </a:lnTo>
                  <a:lnTo>
                    <a:pt x="711249" y="30209"/>
                  </a:lnTo>
                  <a:lnTo>
                    <a:pt x="1488961" y="30209"/>
                  </a:lnTo>
                  <a:lnTo>
                    <a:pt x="1517845" y="29182"/>
                  </a:lnTo>
                  <a:lnTo>
                    <a:pt x="1934393" y="28925"/>
                  </a:lnTo>
                  <a:lnTo>
                    <a:pt x="1926668" y="28307"/>
                  </a:lnTo>
                  <a:lnTo>
                    <a:pt x="1242579" y="28307"/>
                  </a:lnTo>
                  <a:lnTo>
                    <a:pt x="1194026" y="27812"/>
                  </a:lnTo>
                  <a:lnTo>
                    <a:pt x="1151042" y="25797"/>
                  </a:lnTo>
                  <a:lnTo>
                    <a:pt x="1064335" y="16805"/>
                  </a:lnTo>
                  <a:lnTo>
                    <a:pt x="1014171" y="15286"/>
                  </a:lnTo>
                  <a:close/>
                </a:path>
                <a:path w="5304155" h="53339">
                  <a:moveTo>
                    <a:pt x="1757286" y="12433"/>
                  </a:moveTo>
                  <a:lnTo>
                    <a:pt x="1704955" y="12473"/>
                  </a:lnTo>
                  <a:lnTo>
                    <a:pt x="1649105" y="13629"/>
                  </a:lnTo>
                  <a:lnTo>
                    <a:pt x="1562059" y="16809"/>
                  </a:lnTo>
                  <a:lnTo>
                    <a:pt x="1295412" y="27563"/>
                  </a:lnTo>
                  <a:lnTo>
                    <a:pt x="1242579" y="28307"/>
                  </a:lnTo>
                  <a:lnTo>
                    <a:pt x="1926668" y="28307"/>
                  </a:lnTo>
                  <a:lnTo>
                    <a:pt x="1924969" y="28171"/>
                  </a:lnTo>
                  <a:lnTo>
                    <a:pt x="1847445" y="16880"/>
                  </a:lnTo>
                  <a:lnTo>
                    <a:pt x="1805112" y="13804"/>
                  </a:lnTo>
                  <a:lnTo>
                    <a:pt x="1757286" y="124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17539" y="4026907"/>
              <a:ext cx="5304790" cy="46990"/>
            </a:xfrm>
            <a:custGeom>
              <a:avLst/>
              <a:gdLst/>
              <a:ahLst/>
              <a:cxnLst/>
              <a:rect l="l" t="t" r="r" b="b"/>
              <a:pathLst>
                <a:path w="5304790" h="46989">
                  <a:moveTo>
                    <a:pt x="508" y="16264"/>
                  </a:moveTo>
                  <a:lnTo>
                    <a:pt x="52560" y="12170"/>
                  </a:lnTo>
                  <a:lnTo>
                    <a:pt x="104154" y="10256"/>
                  </a:lnTo>
                  <a:lnTo>
                    <a:pt x="155347" y="10067"/>
                  </a:lnTo>
                  <a:lnTo>
                    <a:pt x="206197" y="11150"/>
                  </a:lnTo>
                  <a:lnTo>
                    <a:pt x="256762" y="13052"/>
                  </a:lnTo>
                  <a:lnTo>
                    <a:pt x="307099" y="15319"/>
                  </a:lnTo>
                  <a:lnTo>
                    <a:pt x="357268" y="17498"/>
                  </a:lnTo>
                  <a:lnTo>
                    <a:pt x="407324" y="19135"/>
                  </a:lnTo>
                  <a:lnTo>
                    <a:pt x="457327" y="19778"/>
                  </a:lnTo>
                  <a:lnTo>
                    <a:pt x="507334" y="18972"/>
                  </a:lnTo>
                  <a:lnTo>
                    <a:pt x="557402" y="16264"/>
                  </a:lnTo>
                  <a:lnTo>
                    <a:pt x="599473" y="13766"/>
                  </a:lnTo>
                  <a:lnTo>
                    <a:pt x="646358" y="12172"/>
                  </a:lnTo>
                  <a:lnTo>
                    <a:pt x="697201" y="11352"/>
                  </a:lnTo>
                  <a:lnTo>
                    <a:pt x="751148" y="11176"/>
                  </a:lnTo>
                  <a:lnTo>
                    <a:pt x="807345" y="11515"/>
                  </a:lnTo>
                  <a:lnTo>
                    <a:pt x="864936" y="12238"/>
                  </a:lnTo>
                  <a:lnTo>
                    <a:pt x="923067" y="13216"/>
                  </a:lnTo>
                  <a:lnTo>
                    <a:pt x="980883" y="14318"/>
                  </a:lnTo>
                  <a:lnTo>
                    <a:pt x="1037530" y="15414"/>
                  </a:lnTo>
                  <a:lnTo>
                    <a:pt x="1092152" y="16375"/>
                  </a:lnTo>
                  <a:lnTo>
                    <a:pt x="1143895" y="17070"/>
                  </a:lnTo>
                  <a:lnTo>
                    <a:pt x="1191904" y="17370"/>
                  </a:lnTo>
                  <a:lnTo>
                    <a:pt x="1235325" y="17145"/>
                  </a:lnTo>
                  <a:lnTo>
                    <a:pt x="1273302" y="16264"/>
                  </a:lnTo>
                  <a:lnTo>
                    <a:pt x="1316542" y="14617"/>
                  </a:lnTo>
                  <a:lnTo>
                    <a:pt x="1364082" y="12709"/>
                  </a:lnTo>
                  <a:lnTo>
                    <a:pt x="1415045" y="10709"/>
                  </a:lnTo>
                  <a:lnTo>
                    <a:pt x="1468557" y="8785"/>
                  </a:lnTo>
                  <a:lnTo>
                    <a:pt x="1523741" y="7104"/>
                  </a:lnTo>
                  <a:lnTo>
                    <a:pt x="1579721" y="5834"/>
                  </a:lnTo>
                  <a:lnTo>
                    <a:pt x="1635621" y="5143"/>
                  </a:lnTo>
                  <a:lnTo>
                    <a:pt x="1690567" y="5201"/>
                  </a:lnTo>
                  <a:lnTo>
                    <a:pt x="1743682" y="6173"/>
                  </a:lnTo>
                  <a:lnTo>
                    <a:pt x="1794090" y="8229"/>
                  </a:lnTo>
                  <a:lnTo>
                    <a:pt x="1840915" y="11537"/>
                  </a:lnTo>
                  <a:lnTo>
                    <a:pt x="1883283" y="16264"/>
                  </a:lnTo>
                  <a:lnTo>
                    <a:pt x="1929229" y="20689"/>
                  </a:lnTo>
                  <a:lnTo>
                    <a:pt x="1979401" y="22390"/>
                  </a:lnTo>
                  <a:lnTo>
                    <a:pt x="2032701" y="21980"/>
                  </a:lnTo>
                  <a:lnTo>
                    <a:pt x="2088034" y="20071"/>
                  </a:lnTo>
                  <a:lnTo>
                    <a:pt x="2144303" y="17277"/>
                  </a:lnTo>
                  <a:lnTo>
                    <a:pt x="2200411" y="14211"/>
                  </a:lnTo>
                  <a:lnTo>
                    <a:pt x="2255263" y="11487"/>
                  </a:lnTo>
                  <a:lnTo>
                    <a:pt x="2307762" y="9717"/>
                  </a:lnTo>
                  <a:lnTo>
                    <a:pt x="2356812" y="9514"/>
                  </a:lnTo>
                  <a:lnTo>
                    <a:pt x="2401316" y="11492"/>
                  </a:lnTo>
                  <a:lnTo>
                    <a:pt x="2440178" y="16264"/>
                  </a:lnTo>
                  <a:lnTo>
                    <a:pt x="2471676" y="20534"/>
                  </a:lnTo>
                  <a:lnTo>
                    <a:pt x="2509552" y="23448"/>
                  </a:lnTo>
                  <a:lnTo>
                    <a:pt x="2552965" y="25180"/>
                  </a:lnTo>
                  <a:lnTo>
                    <a:pt x="2601077" y="25905"/>
                  </a:lnTo>
                  <a:lnTo>
                    <a:pt x="2653049" y="25798"/>
                  </a:lnTo>
                  <a:lnTo>
                    <a:pt x="2708043" y="25034"/>
                  </a:lnTo>
                  <a:lnTo>
                    <a:pt x="2765218" y="23788"/>
                  </a:lnTo>
                  <a:lnTo>
                    <a:pt x="2823737" y="22235"/>
                  </a:lnTo>
                  <a:lnTo>
                    <a:pt x="2882760" y="20550"/>
                  </a:lnTo>
                  <a:lnTo>
                    <a:pt x="2941448" y="18907"/>
                  </a:lnTo>
                  <a:lnTo>
                    <a:pt x="2998963" y="17483"/>
                  </a:lnTo>
                  <a:lnTo>
                    <a:pt x="3054465" y="16450"/>
                  </a:lnTo>
                  <a:lnTo>
                    <a:pt x="3107116" y="15986"/>
                  </a:lnTo>
                  <a:lnTo>
                    <a:pt x="3156077" y="16264"/>
                  </a:lnTo>
                  <a:lnTo>
                    <a:pt x="3205484" y="17315"/>
                  </a:lnTo>
                  <a:lnTo>
                    <a:pt x="3253138" y="18828"/>
                  </a:lnTo>
                  <a:lnTo>
                    <a:pt x="3299589" y="20629"/>
                  </a:lnTo>
                  <a:lnTo>
                    <a:pt x="3345387" y="22544"/>
                  </a:lnTo>
                  <a:lnTo>
                    <a:pt x="3391083" y="24400"/>
                  </a:lnTo>
                  <a:lnTo>
                    <a:pt x="3437226" y="26024"/>
                  </a:lnTo>
                  <a:lnTo>
                    <a:pt x="3484369" y="27240"/>
                  </a:lnTo>
                  <a:lnTo>
                    <a:pt x="3533060" y="27876"/>
                  </a:lnTo>
                  <a:lnTo>
                    <a:pt x="3583851" y="27757"/>
                  </a:lnTo>
                  <a:lnTo>
                    <a:pt x="3637291" y="26710"/>
                  </a:lnTo>
                  <a:lnTo>
                    <a:pt x="3693932" y="24562"/>
                  </a:lnTo>
                  <a:lnTo>
                    <a:pt x="3754324" y="21137"/>
                  </a:lnTo>
                  <a:lnTo>
                    <a:pt x="3819016" y="16264"/>
                  </a:lnTo>
                  <a:lnTo>
                    <a:pt x="3882080" y="11138"/>
                  </a:lnTo>
                  <a:lnTo>
                    <a:pt x="3938076" y="7042"/>
                  </a:lnTo>
                  <a:lnTo>
                    <a:pt x="3988385" y="3928"/>
                  </a:lnTo>
                  <a:lnTo>
                    <a:pt x="4034385" y="1749"/>
                  </a:lnTo>
                  <a:lnTo>
                    <a:pt x="4077455" y="455"/>
                  </a:lnTo>
                  <a:lnTo>
                    <a:pt x="4118973" y="0"/>
                  </a:lnTo>
                  <a:lnTo>
                    <a:pt x="4160317" y="335"/>
                  </a:lnTo>
                  <a:lnTo>
                    <a:pt x="4202867" y="1412"/>
                  </a:lnTo>
                  <a:lnTo>
                    <a:pt x="4248002" y="3185"/>
                  </a:lnTo>
                  <a:lnTo>
                    <a:pt x="4297100" y="5604"/>
                  </a:lnTo>
                  <a:lnTo>
                    <a:pt x="4351539" y="8622"/>
                  </a:lnTo>
                  <a:lnTo>
                    <a:pt x="4412698" y="12191"/>
                  </a:lnTo>
                  <a:lnTo>
                    <a:pt x="4481957" y="16264"/>
                  </a:lnTo>
                  <a:lnTo>
                    <a:pt x="4540676" y="19640"/>
                  </a:lnTo>
                  <a:lnTo>
                    <a:pt x="4597102" y="22744"/>
                  </a:lnTo>
                  <a:lnTo>
                    <a:pt x="4651517" y="25536"/>
                  </a:lnTo>
                  <a:lnTo>
                    <a:pt x="4704203" y="27979"/>
                  </a:lnTo>
                  <a:lnTo>
                    <a:pt x="4755440" y="30036"/>
                  </a:lnTo>
                  <a:lnTo>
                    <a:pt x="4805510" y="31667"/>
                  </a:lnTo>
                  <a:lnTo>
                    <a:pt x="4854696" y="32836"/>
                  </a:lnTo>
                  <a:lnTo>
                    <a:pt x="4903279" y="33504"/>
                  </a:lnTo>
                  <a:lnTo>
                    <a:pt x="4951540" y="33633"/>
                  </a:lnTo>
                  <a:lnTo>
                    <a:pt x="4999762" y="33185"/>
                  </a:lnTo>
                  <a:lnTo>
                    <a:pt x="5048225" y="32123"/>
                  </a:lnTo>
                  <a:lnTo>
                    <a:pt x="5097212" y="30408"/>
                  </a:lnTo>
                  <a:lnTo>
                    <a:pt x="5147004" y="28003"/>
                  </a:lnTo>
                  <a:lnTo>
                    <a:pt x="5197883" y="24869"/>
                  </a:lnTo>
                  <a:lnTo>
                    <a:pt x="5250130" y="20969"/>
                  </a:lnTo>
                  <a:lnTo>
                    <a:pt x="5304028" y="16264"/>
                  </a:lnTo>
                  <a:lnTo>
                    <a:pt x="5304536" y="23249"/>
                  </a:lnTo>
                  <a:lnTo>
                    <a:pt x="5304790" y="29091"/>
                  </a:lnTo>
                  <a:lnTo>
                    <a:pt x="5304028" y="34552"/>
                  </a:lnTo>
                  <a:lnTo>
                    <a:pt x="5257159" y="30553"/>
                  </a:lnTo>
                  <a:lnTo>
                    <a:pt x="5209805" y="28090"/>
                  </a:lnTo>
                  <a:lnTo>
                    <a:pt x="5161877" y="26919"/>
                  </a:lnTo>
                  <a:lnTo>
                    <a:pt x="5113286" y="26793"/>
                  </a:lnTo>
                  <a:lnTo>
                    <a:pt x="5063944" y="27467"/>
                  </a:lnTo>
                  <a:lnTo>
                    <a:pt x="5013760" y="28695"/>
                  </a:lnTo>
                  <a:lnTo>
                    <a:pt x="4962648" y="30232"/>
                  </a:lnTo>
                  <a:lnTo>
                    <a:pt x="4910518" y="31831"/>
                  </a:lnTo>
                  <a:lnTo>
                    <a:pt x="4857281" y="33248"/>
                  </a:lnTo>
                  <a:lnTo>
                    <a:pt x="4802849" y="34237"/>
                  </a:lnTo>
                  <a:lnTo>
                    <a:pt x="4747133" y="34552"/>
                  </a:lnTo>
                  <a:lnTo>
                    <a:pt x="4685983" y="34157"/>
                  </a:lnTo>
                  <a:lnTo>
                    <a:pt x="4626717" y="33333"/>
                  </a:lnTo>
                  <a:lnTo>
                    <a:pt x="4569525" y="32271"/>
                  </a:lnTo>
                  <a:lnTo>
                    <a:pt x="4514599" y="31168"/>
                  </a:lnTo>
                  <a:lnTo>
                    <a:pt x="4462129" y="30218"/>
                  </a:lnTo>
                  <a:lnTo>
                    <a:pt x="4412307" y="29614"/>
                  </a:lnTo>
                  <a:lnTo>
                    <a:pt x="4365324" y="29551"/>
                  </a:lnTo>
                  <a:lnTo>
                    <a:pt x="4321372" y="30224"/>
                  </a:lnTo>
                  <a:lnTo>
                    <a:pt x="4280641" y="31826"/>
                  </a:lnTo>
                  <a:lnTo>
                    <a:pt x="4243324" y="34552"/>
                  </a:lnTo>
                  <a:lnTo>
                    <a:pt x="4214234" y="36656"/>
                  </a:lnTo>
                  <a:lnTo>
                    <a:pt x="4178321" y="38217"/>
                  </a:lnTo>
                  <a:lnTo>
                    <a:pt x="4136441" y="39289"/>
                  </a:lnTo>
                  <a:lnTo>
                    <a:pt x="4089452" y="39928"/>
                  </a:lnTo>
                  <a:lnTo>
                    <a:pt x="4038212" y="40188"/>
                  </a:lnTo>
                  <a:lnTo>
                    <a:pt x="3983579" y="40123"/>
                  </a:lnTo>
                  <a:lnTo>
                    <a:pt x="3926411" y="39790"/>
                  </a:lnTo>
                  <a:lnTo>
                    <a:pt x="3867565" y="39244"/>
                  </a:lnTo>
                  <a:lnTo>
                    <a:pt x="3807899" y="38538"/>
                  </a:lnTo>
                  <a:lnTo>
                    <a:pt x="3748272" y="37729"/>
                  </a:lnTo>
                  <a:lnTo>
                    <a:pt x="3689540" y="36870"/>
                  </a:lnTo>
                  <a:lnTo>
                    <a:pt x="3632562" y="36018"/>
                  </a:lnTo>
                  <a:lnTo>
                    <a:pt x="3578195" y="35227"/>
                  </a:lnTo>
                  <a:lnTo>
                    <a:pt x="3527298" y="34552"/>
                  </a:lnTo>
                  <a:lnTo>
                    <a:pt x="3467330" y="33598"/>
                  </a:lnTo>
                  <a:lnTo>
                    <a:pt x="3411312" y="32367"/>
                  </a:lnTo>
                  <a:lnTo>
                    <a:pt x="3358549" y="31014"/>
                  </a:lnTo>
                  <a:lnTo>
                    <a:pt x="3308350" y="29695"/>
                  </a:lnTo>
                  <a:lnTo>
                    <a:pt x="3260020" y="28566"/>
                  </a:lnTo>
                  <a:lnTo>
                    <a:pt x="3212869" y="27785"/>
                  </a:lnTo>
                  <a:lnTo>
                    <a:pt x="3166202" y="27507"/>
                  </a:lnTo>
                  <a:lnTo>
                    <a:pt x="3119327" y="27888"/>
                  </a:lnTo>
                  <a:lnTo>
                    <a:pt x="3071552" y="29085"/>
                  </a:lnTo>
                  <a:lnTo>
                    <a:pt x="3022184" y="31254"/>
                  </a:lnTo>
                  <a:lnTo>
                    <a:pt x="2970530" y="34552"/>
                  </a:lnTo>
                  <a:lnTo>
                    <a:pt x="2929182" y="36972"/>
                  </a:lnTo>
                  <a:lnTo>
                    <a:pt x="2888212" y="38217"/>
                  </a:lnTo>
                  <a:lnTo>
                    <a:pt x="2847147" y="38488"/>
                  </a:lnTo>
                  <a:lnTo>
                    <a:pt x="2805517" y="37984"/>
                  </a:lnTo>
                  <a:lnTo>
                    <a:pt x="2762850" y="36907"/>
                  </a:lnTo>
                  <a:lnTo>
                    <a:pt x="2718676" y="35458"/>
                  </a:lnTo>
                  <a:lnTo>
                    <a:pt x="2672524" y="33837"/>
                  </a:lnTo>
                  <a:lnTo>
                    <a:pt x="2623922" y="32246"/>
                  </a:lnTo>
                  <a:lnTo>
                    <a:pt x="2572401" y="30884"/>
                  </a:lnTo>
                  <a:lnTo>
                    <a:pt x="2517488" y="29953"/>
                  </a:lnTo>
                  <a:lnTo>
                    <a:pt x="2458712" y="29654"/>
                  </a:lnTo>
                  <a:lnTo>
                    <a:pt x="2395604" y="30186"/>
                  </a:lnTo>
                  <a:lnTo>
                    <a:pt x="2327691" y="31752"/>
                  </a:lnTo>
                  <a:lnTo>
                    <a:pt x="2254504" y="34552"/>
                  </a:lnTo>
                  <a:lnTo>
                    <a:pt x="2186253" y="37515"/>
                  </a:lnTo>
                  <a:lnTo>
                    <a:pt x="2122949" y="39923"/>
                  </a:lnTo>
                  <a:lnTo>
                    <a:pt x="2064009" y="41806"/>
                  </a:lnTo>
                  <a:lnTo>
                    <a:pt x="2008851" y="43194"/>
                  </a:lnTo>
                  <a:lnTo>
                    <a:pt x="1956895" y="44119"/>
                  </a:lnTo>
                  <a:lnTo>
                    <a:pt x="1907560" y="44610"/>
                  </a:lnTo>
                  <a:lnTo>
                    <a:pt x="1860263" y="44698"/>
                  </a:lnTo>
                  <a:lnTo>
                    <a:pt x="1814423" y="44414"/>
                  </a:lnTo>
                  <a:lnTo>
                    <a:pt x="1769460" y="43787"/>
                  </a:lnTo>
                  <a:lnTo>
                    <a:pt x="1724791" y="42849"/>
                  </a:lnTo>
                  <a:lnTo>
                    <a:pt x="1679836" y="41630"/>
                  </a:lnTo>
                  <a:lnTo>
                    <a:pt x="1634012" y="40160"/>
                  </a:lnTo>
                  <a:lnTo>
                    <a:pt x="1586739" y="38470"/>
                  </a:lnTo>
                  <a:lnTo>
                    <a:pt x="1537435" y="36590"/>
                  </a:lnTo>
                  <a:lnTo>
                    <a:pt x="1485518" y="34552"/>
                  </a:lnTo>
                  <a:lnTo>
                    <a:pt x="1420954" y="31896"/>
                  </a:lnTo>
                  <a:lnTo>
                    <a:pt x="1360483" y="29287"/>
                  </a:lnTo>
                  <a:lnTo>
                    <a:pt x="1303627" y="26854"/>
                  </a:lnTo>
                  <a:lnTo>
                    <a:pt x="1249905" y="24730"/>
                  </a:lnTo>
                  <a:lnTo>
                    <a:pt x="1198840" y="23046"/>
                  </a:lnTo>
                  <a:lnTo>
                    <a:pt x="1149953" y="21931"/>
                  </a:lnTo>
                  <a:lnTo>
                    <a:pt x="1102764" y="21518"/>
                  </a:lnTo>
                  <a:lnTo>
                    <a:pt x="1056795" y="21936"/>
                  </a:lnTo>
                  <a:lnTo>
                    <a:pt x="1011566" y="23318"/>
                  </a:lnTo>
                  <a:lnTo>
                    <a:pt x="966600" y="25794"/>
                  </a:lnTo>
                  <a:lnTo>
                    <a:pt x="921417" y="29495"/>
                  </a:lnTo>
                  <a:lnTo>
                    <a:pt x="875538" y="34552"/>
                  </a:lnTo>
                  <a:lnTo>
                    <a:pt x="839671" y="38233"/>
                  </a:lnTo>
                  <a:lnTo>
                    <a:pt x="798023" y="41159"/>
                  </a:lnTo>
                  <a:lnTo>
                    <a:pt x="751360" y="43388"/>
                  </a:lnTo>
                  <a:lnTo>
                    <a:pt x="700449" y="44980"/>
                  </a:lnTo>
                  <a:lnTo>
                    <a:pt x="646055" y="45993"/>
                  </a:lnTo>
                  <a:lnTo>
                    <a:pt x="588944" y="46487"/>
                  </a:lnTo>
                  <a:lnTo>
                    <a:pt x="529882" y="46521"/>
                  </a:lnTo>
                  <a:lnTo>
                    <a:pt x="469636" y="46154"/>
                  </a:lnTo>
                  <a:lnTo>
                    <a:pt x="408972" y="45445"/>
                  </a:lnTo>
                  <a:lnTo>
                    <a:pt x="348654" y="44453"/>
                  </a:lnTo>
                  <a:lnTo>
                    <a:pt x="289450" y="43237"/>
                  </a:lnTo>
                  <a:lnTo>
                    <a:pt x="232126" y="41857"/>
                  </a:lnTo>
                  <a:lnTo>
                    <a:pt x="177447" y="40371"/>
                  </a:lnTo>
                  <a:lnTo>
                    <a:pt x="126180" y="38838"/>
                  </a:lnTo>
                  <a:lnTo>
                    <a:pt x="79090" y="37318"/>
                  </a:lnTo>
                  <a:lnTo>
                    <a:pt x="36944" y="35869"/>
                  </a:lnTo>
                  <a:lnTo>
                    <a:pt x="0" y="25535"/>
                  </a:lnTo>
                  <a:lnTo>
                    <a:pt x="635" y="21344"/>
                  </a:lnTo>
                  <a:lnTo>
                    <a:pt x="508" y="16264"/>
                  </a:lnTo>
                  <a:close/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11940" cy="784860"/>
            <a:chOff x="161810" y="0"/>
            <a:chExt cx="117119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0"/>
              <a:t>Penjelasan</a:t>
            </a:r>
            <a:r>
              <a:rPr dirty="0" sz="3100" spc="-325"/>
              <a:t> </a:t>
            </a:r>
            <a:r>
              <a:rPr dirty="0" sz="3100" spc="110"/>
              <a:t>dan</a:t>
            </a:r>
            <a:r>
              <a:rPr dirty="0" sz="3100" spc="-315"/>
              <a:t> </a:t>
            </a:r>
            <a:r>
              <a:rPr dirty="0" sz="3100" spc="180"/>
              <a:t>Contoh</a:t>
            </a:r>
            <a:r>
              <a:rPr dirty="0" sz="3100" spc="-300"/>
              <a:t> </a:t>
            </a:r>
            <a:r>
              <a:rPr dirty="0" sz="3100" spc="190"/>
              <a:t>Bukti</a:t>
            </a:r>
            <a:r>
              <a:rPr dirty="0" sz="3100" spc="-315"/>
              <a:t> </a:t>
            </a:r>
            <a:r>
              <a:rPr dirty="0" sz="3100" spc="130"/>
              <a:t>D</a:t>
            </a:r>
            <a:r>
              <a:rPr dirty="0" sz="3100" spc="100"/>
              <a:t>u</a:t>
            </a:r>
            <a:r>
              <a:rPr dirty="0" sz="3100" spc="150"/>
              <a:t>kung</a:t>
            </a:r>
            <a:endParaRPr sz="3100"/>
          </a:p>
        </p:txBody>
      </p:sp>
      <p:grpSp>
        <p:nvGrpSpPr>
          <p:cNvPr id="11" name="object 11"/>
          <p:cNvGrpSpPr/>
          <p:nvPr/>
        </p:nvGrpSpPr>
        <p:grpSpPr>
          <a:xfrm>
            <a:off x="494537" y="91439"/>
            <a:ext cx="11442700" cy="517525"/>
            <a:chOff x="494537" y="91439"/>
            <a:chExt cx="11442700" cy="517525"/>
          </a:xfrm>
        </p:grpSpPr>
        <p:sp>
          <p:nvSpPr>
            <p:cNvPr id="12" name="object 12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537" y="174497"/>
              <a:ext cx="419862" cy="434339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980938" y="4085082"/>
            <a:ext cx="1312545" cy="695325"/>
            <a:chOff x="5980938" y="4085082"/>
            <a:chExt cx="1312545" cy="695325"/>
          </a:xfrm>
        </p:grpSpPr>
        <p:sp>
          <p:nvSpPr>
            <p:cNvPr id="21" name="object 21"/>
            <p:cNvSpPr/>
            <p:nvPr/>
          </p:nvSpPr>
          <p:spPr>
            <a:xfrm>
              <a:off x="5980938" y="443255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42329" y="409003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2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42329" y="409003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2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980938" y="5105400"/>
            <a:ext cx="1312545" cy="695325"/>
            <a:chOff x="5980938" y="5105400"/>
            <a:chExt cx="1312545" cy="695325"/>
          </a:xfrm>
        </p:grpSpPr>
        <p:sp>
          <p:nvSpPr>
            <p:cNvPr id="25" name="object 25"/>
            <p:cNvSpPr/>
            <p:nvPr/>
          </p:nvSpPr>
          <p:spPr>
            <a:xfrm>
              <a:off x="5980938" y="545210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42329" y="511035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42329" y="511035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8526" y="5177282"/>
            <a:ext cx="2457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48526" y="4132326"/>
            <a:ext cx="5047615" cy="148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95"/>
              </a:lnSpc>
              <a:tabLst>
                <a:tab pos="674370" algn="l"/>
                <a:tab pos="1443355" algn="l"/>
                <a:tab pos="2273300" algn="l"/>
                <a:tab pos="3046095" algn="l"/>
                <a:tab pos="3839845" algn="l"/>
                <a:tab pos="4364355" algn="l"/>
              </a:tabLst>
            </a:pPr>
            <a:r>
              <a:rPr dirty="0" baseline="-31986" sz="4950" spc="-7" b="1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dirty="0" sz="1600" spc="-5">
                <a:solidFill>
                  <a:srgbClr val="E78E0A"/>
                </a:solidFill>
                <a:latin typeface="Calibri"/>
                <a:cs typeface="Calibri"/>
              </a:rPr>
              <a:t>Seluruh	</a:t>
            </a:r>
            <a:r>
              <a:rPr dirty="0" sz="1600" spc="-15">
                <a:latin typeface="Calibri"/>
                <a:cs typeface="Calibri"/>
              </a:rPr>
              <a:t>kegiatan	statistik	</a:t>
            </a:r>
            <a:r>
              <a:rPr dirty="0" sz="1600" spc="-10">
                <a:latin typeface="Calibri"/>
                <a:cs typeface="Calibri"/>
              </a:rPr>
              <a:t>sektoral	yang	</a:t>
            </a:r>
            <a:r>
              <a:rPr dirty="0" sz="1600" spc="-5">
                <a:latin typeface="Calibri"/>
                <a:cs typeface="Calibri"/>
              </a:rPr>
              <a:t>menjadi</a:t>
            </a:r>
            <a:endParaRPr sz="1600">
              <a:latin typeface="Calibri"/>
              <a:cs typeface="Calibri"/>
            </a:endParaRPr>
          </a:p>
          <a:p>
            <a:pPr marL="674370">
              <a:lnSpc>
                <a:spcPts val="1755"/>
              </a:lnSpc>
            </a:pP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E78E0A"/>
                </a:solidFill>
                <a:latin typeface="Calibri"/>
                <a:cs typeface="Calibri"/>
              </a:rPr>
              <a:t>tidak</a:t>
            </a:r>
            <a:r>
              <a:rPr dirty="0" sz="1600" spc="-15">
                <a:solidFill>
                  <a:srgbClr val="E78E0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memiliki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bukti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dukung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</a:pPr>
            <a:r>
              <a:rPr dirty="0" sz="1600" spc="-5">
                <a:solidFill>
                  <a:srgbClr val="E78E0A"/>
                </a:solidFill>
                <a:latin typeface="Calibri"/>
                <a:cs typeface="Calibri"/>
              </a:rPr>
              <a:t>Sebagian</a:t>
            </a:r>
            <a:r>
              <a:rPr dirty="0" sz="1600" spc="535">
                <a:solidFill>
                  <a:srgbClr val="E78E0A"/>
                </a:solidFill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53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5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sektoral</a:t>
            </a:r>
            <a:r>
              <a:rPr dirty="0" sz="1600" spc="54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5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menjadi</a:t>
            </a:r>
            <a:endParaRPr sz="1600">
              <a:latin typeface="Calibri"/>
              <a:cs typeface="Calibri"/>
            </a:endParaRPr>
          </a:p>
          <a:p>
            <a:pPr marL="67437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Calibri"/>
                <a:cs typeface="Calibri"/>
              </a:rPr>
              <a:t>objek penilaian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solidFill>
                  <a:srgbClr val="E78E0A"/>
                </a:solidFill>
                <a:latin typeface="Calibri"/>
                <a:cs typeface="Calibri"/>
              </a:rPr>
              <a:t>tidak</a:t>
            </a:r>
            <a:r>
              <a:rPr dirty="0" sz="1600" spc="-15">
                <a:solidFill>
                  <a:srgbClr val="E78E0A"/>
                </a:solidFill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memiliki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bukti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dukung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8850" y="3519423"/>
            <a:ext cx="2094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Contoh</a:t>
            </a:r>
            <a:r>
              <a:rPr dirty="0" sz="1800" spc="-6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Bukti</a:t>
            </a:r>
            <a:r>
              <a:rPr dirty="0" sz="1800" spc="-4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Dukung: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2593" y="1007744"/>
            <a:ext cx="4817110" cy="2661285"/>
            <a:chOff x="172593" y="1007744"/>
            <a:chExt cx="4817110" cy="2661285"/>
          </a:xfrm>
        </p:grpSpPr>
        <p:sp>
          <p:nvSpPr>
            <p:cNvPr id="32" name="object 32"/>
            <p:cNvSpPr/>
            <p:nvPr/>
          </p:nvSpPr>
          <p:spPr>
            <a:xfrm>
              <a:off x="172593" y="1007744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4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7"/>
                  </a:lnTo>
                  <a:lnTo>
                    <a:pt x="4729734" y="521207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7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E78E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2593" y="1542668"/>
              <a:ext cx="4817110" cy="2125980"/>
            </a:xfrm>
            <a:custGeom>
              <a:avLst/>
              <a:gdLst/>
              <a:ahLst/>
              <a:cxnLst/>
              <a:rect l="l" t="t" r="r" b="b"/>
              <a:pathLst>
                <a:path w="4817110" h="2125979">
                  <a:moveTo>
                    <a:pt x="4816602" y="1691640"/>
                  </a:moveTo>
                  <a:lnTo>
                    <a:pt x="4809769" y="1657819"/>
                  </a:lnTo>
                  <a:lnTo>
                    <a:pt x="4791164" y="1630210"/>
                  </a:lnTo>
                  <a:lnTo>
                    <a:pt x="4763554" y="1611604"/>
                  </a:lnTo>
                  <a:lnTo>
                    <a:pt x="4729734" y="1604772"/>
                  </a:lnTo>
                  <a:lnTo>
                    <a:pt x="86868" y="1604772"/>
                  </a:lnTo>
                  <a:lnTo>
                    <a:pt x="53047" y="1611604"/>
                  </a:lnTo>
                  <a:lnTo>
                    <a:pt x="25438" y="1630210"/>
                  </a:lnTo>
                  <a:lnTo>
                    <a:pt x="6819" y="1657819"/>
                  </a:lnTo>
                  <a:lnTo>
                    <a:pt x="0" y="1691640"/>
                  </a:lnTo>
                  <a:lnTo>
                    <a:pt x="0" y="2039112"/>
                  </a:lnTo>
                  <a:lnTo>
                    <a:pt x="6819" y="2072944"/>
                  </a:lnTo>
                  <a:lnTo>
                    <a:pt x="25438" y="2100554"/>
                  </a:lnTo>
                  <a:lnTo>
                    <a:pt x="53047" y="2119160"/>
                  </a:lnTo>
                  <a:lnTo>
                    <a:pt x="86868" y="2125980"/>
                  </a:lnTo>
                  <a:lnTo>
                    <a:pt x="4729734" y="2125980"/>
                  </a:lnTo>
                  <a:lnTo>
                    <a:pt x="4763554" y="2119160"/>
                  </a:lnTo>
                  <a:lnTo>
                    <a:pt x="4791164" y="2100554"/>
                  </a:lnTo>
                  <a:lnTo>
                    <a:pt x="4809769" y="2072944"/>
                  </a:lnTo>
                  <a:lnTo>
                    <a:pt x="4816602" y="2039112"/>
                  </a:lnTo>
                  <a:lnTo>
                    <a:pt x="4816602" y="1691640"/>
                  </a:lnTo>
                  <a:close/>
                </a:path>
                <a:path w="4817110" h="2125979">
                  <a:moveTo>
                    <a:pt x="4816602" y="1156716"/>
                  </a:moveTo>
                  <a:lnTo>
                    <a:pt x="4809769" y="1122895"/>
                  </a:lnTo>
                  <a:lnTo>
                    <a:pt x="4791164" y="1095286"/>
                  </a:lnTo>
                  <a:lnTo>
                    <a:pt x="4763554" y="1076680"/>
                  </a:lnTo>
                  <a:lnTo>
                    <a:pt x="4729734" y="1069848"/>
                  </a:lnTo>
                  <a:lnTo>
                    <a:pt x="86868" y="1069848"/>
                  </a:lnTo>
                  <a:lnTo>
                    <a:pt x="53047" y="1076680"/>
                  </a:lnTo>
                  <a:lnTo>
                    <a:pt x="25438" y="1095286"/>
                  </a:lnTo>
                  <a:lnTo>
                    <a:pt x="6819" y="1122895"/>
                  </a:lnTo>
                  <a:lnTo>
                    <a:pt x="0" y="1156716"/>
                  </a:lnTo>
                  <a:lnTo>
                    <a:pt x="0" y="1504188"/>
                  </a:lnTo>
                  <a:lnTo>
                    <a:pt x="6819" y="1538020"/>
                  </a:lnTo>
                  <a:lnTo>
                    <a:pt x="25438" y="1565630"/>
                  </a:lnTo>
                  <a:lnTo>
                    <a:pt x="53047" y="1584236"/>
                  </a:lnTo>
                  <a:lnTo>
                    <a:pt x="86868" y="1591056"/>
                  </a:lnTo>
                  <a:lnTo>
                    <a:pt x="4729734" y="1591056"/>
                  </a:lnTo>
                  <a:lnTo>
                    <a:pt x="4763554" y="1584236"/>
                  </a:lnTo>
                  <a:lnTo>
                    <a:pt x="4791164" y="1565630"/>
                  </a:lnTo>
                  <a:lnTo>
                    <a:pt x="4809769" y="1538020"/>
                  </a:lnTo>
                  <a:lnTo>
                    <a:pt x="4816602" y="1504188"/>
                  </a:lnTo>
                  <a:lnTo>
                    <a:pt x="4816602" y="1156716"/>
                  </a:lnTo>
                  <a:close/>
                </a:path>
                <a:path w="4817110" h="2125979">
                  <a:moveTo>
                    <a:pt x="4816602" y="621792"/>
                  </a:moveTo>
                  <a:lnTo>
                    <a:pt x="4809769" y="587971"/>
                  </a:lnTo>
                  <a:lnTo>
                    <a:pt x="4791164" y="560362"/>
                  </a:lnTo>
                  <a:lnTo>
                    <a:pt x="4763554" y="541756"/>
                  </a:lnTo>
                  <a:lnTo>
                    <a:pt x="4729734" y="534924"/>
                  </a:lnTo>
                  <a:lnTo>
                    <a:pt x="86868" y="534924"/>
                  </a:lnTo>
                  <a:lnTo>
                    <a:pt x="53047" y="541756"/>
                  </a:lnTo>
                  <a:lnTo>
                    <a:pt x="25438" y="560362"/>
                  </a:lnTo>
                  <a:lnTo>
                    <a:pt x="6819" y="587971"/>
                  </a:lnTo>
                  <a:lnTo>
                    <a:pt x="0" y="621792"/>
                  </a:lnTo>
                  <a:lnTo>
                    <a:pt x="0" y="969264"/>
                  </a:lnTo>
                  <a:lnTo>
                    <a:pt x="6819" y="1003096"/>
                  </a:lnTo>
                  <a:lnTo>
                    <a:pt x="25438" y="1030706"/>
                  </a:lnTo>
                  <a:lnTo>
                    <a:pt x="53047" y="1049312"/>
                  </a:lnTo>
                  <a:lnTo>
                    <a:pt x="86868" y="1056132"/>
                  </a:lnTo>
                  <a:lnTo>
                    <a:pt x="4729734" y="1056132"/>
                  </a:lnTo>
                  <a:lnTo>
                    <a:pt x="4763554" y="1049312"/>
                  </a:lnTo>
                  <a:lnTo>
                    <a:pt x="4791164" y="1030706"/>
                  </a:lnTo>
                  <a:lnTo>
                    <a:pt x="4809769" y="1003096"/>
                  </a:lnTo>
                  <a:lnTo>
                    <a:pt x="4816602" y="969264"/>
                  </a:lnTo>
                  <a:lnTo>
                    <a:pt x="4816602" y="621792"/>
                  </a:lnTo>
                  <a:close/>
                </a:path>
                <a:path w="4817110" h="2125979">
                  <a:moveTo>
                    <a:pt x="4816602" y="86868"/>
                  </a:moveTo>
                  <a:lnTo>
                    <a:pt x="4809769" y="53047"/>
                  </a:lnTo>
                  <a:lnTo>
                    <a:pt x="4791164" y="25438"/>
                  </a:lnTo>
                  <a:lnTo>
                    <a:pt x="4763554" y="6832"/>
                  </a:lnTo>
                  <a:lnTo>
                    <a:pt x="4729734" y="0"/>
                  </a:lnTo>
                  <a:lnTo>
                    <a:pt x="86868" y="0"/>
                  </a:lnTo>
                  <a:lnTo>
                    <a:pt x="53047" y="6832"/>
                  </a:lnTo>
                  <a:lnTo>
                    <a:pt x="25438" y="25438"/>
                  </a:lnTo>
                  <a:lnTo>
                    <a:pt x="6819" y="53047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19" y="468172"/>
                  </a:lnTo>
                  <a:lnTo>
                    <a:pt x="25438" y="495782"/>
                  </a:lnTo>
                  <a:lnTo>
                    <a:pt x="53047" y="514388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4" y="514388"/>
                  </a:lnTo>
                  <a:lnTo>
                    <a:pt x="4791164" y="495782"/>
                  </a:lnTo>
                  <a:lnTo>
                    <a:pt x="4809769" y="468172"/>
                  </a:lnTo>
                  <a:lnTo>
                    <a:pt x="4816602" y="434340"/>
                  </a:lnTo>
                  <a:lnTo>
                    <a:pt x="4816602" y="868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38506" y="1128268"/>
            <a:ext cx="4551680" cy="2475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325" indent="-1752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belum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libri"/>
              <a:buAutoNum type="arabicPeriod"/>
            </a:pPr>
            <a:endParaRPr sz="1550">
              <a:latin typeface="Calibri"/>
              <a:cs typeface="Calibri"/>
            </a:endParaRPr>
          </a:p>
          <a:p>
            <a:pPr marL="186690" marR="203835" indent="-174625">
              <a:lnSpc>
                <a:spcPts val="1540"/>
              </a:lnSpc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setiap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masing-masing</a:t>
            </a:r>
            <a:endParaRPr sz="1400">
              <a:latin typeface="Calibri"/>
              <a:cs typeface="Calibri"/>
            </a:endParaRPr>
          </a:p>
          <a:p>
            <a:pPr marL="186690" marR="306705" indent="-174625">
              <a:lnSpc>
                <a:spcPts val="1540"/>
              </a:lnSpc>
              <a:spcBef>
                <a:spcPts val="113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berdasarkan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kaidah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yang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ditetapkan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berlaku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86690" marR="300355" indent="-174625">
              <a:lnSpc>
                <a:spcPts val="1540"/>
              </a:lnSpc>
              <a:spcBef>
                <a:spcPts val="113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reviu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evaluasi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secara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berkala</a:t>
            </a:r>
            <a:endParaRPr sz="1400">
              <a:latin typeface="Calibri"/>
              <a:cs typeface="Calibri"/>
            </a:endParaRPr>
          </a:p>
          <a:p>
            <a:pPr marL="187325" indent="-187960">
              <a:lnSpc>
                <a:spcPts val="1610"/>
              </a:lnSpc>
              <a:spcBef>
                <a:spcPts val="96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pemutakhiran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endParaRPr sz="1400">
              <a:latin typeface="Calibri"/>
              <a:cs typeface="Calibri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Data bersama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Walidata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dalam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rangka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peningkatan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38446" y="997966"/>
            <a:ext cx="2177415" cy="408305"/>
          </a:xfrm>
          <a:custGeom>
            <a:avLst/>
            <a:gdLst/>
            <a:ahLst/>
            <a:cxnLst/>
            <a:rect l="l" t="t" r="r" b="b"/>
            <a:pathLst>
              <a:path w="2177415" h="408305">
                <a:moveTo>
                  <a:pt x="2108556" y="358144"/>
                </a:moveTo>
                <a:lnTo>
                  <a:pt x="2040889" y="368300"/>
                </a:lnTo>
                <a:lnTo>
                  <a:pt x="2177160" y="408050"/>
                </a:lnTo>
                <a:lnTo>
                  <a:pt x="2160476" y="363600"/>
                </a:lnTo>
                <a:lnTo>
                  <a:pt x="2115311" y="363600"/>
                </a:lnTo>
                <a:lnTo>
                  <a:pt x="2108556" y="358144"/>
                </a:lnTo>
                <a:close/>
              </a:path>
              <a:path w="2177415" h="408305">
                <a:moveTo>
                  <a:pt x="2121222" y="356243"/>
                </a:moveTo>
                <a:lnTo>
                  <a:pt x="2108556" y="358144"/>
                </a:lnTo>
                <a:lnTo>
                  <a:pt x="2115311" y="363600"/>
                </a:lnTo>
                <a:lnTo>
                  <a:pt x="2121222" y="356243"/>
                </a:lnTo>
                <a:close/>
              </a:path>
              <a:path w="2177415" h="408305">
                <a:moveTo>
                  <a:pt x="2127250" y="275082"/>
                </a:moveTo>
                <a:lnTo>
                  <a:pt x="2122133" y="344639"/>
                </a:lnTo>
                <a:lnTo>
                  <a:pt x="2127250" y="348742"/>
                </a:lnTo>
                <a:lnTo>
                  <a:pt x="2115311" y="363600"/>
                </a:lnTo>
                <a:lnTo>
                  <a:pt x="2160476" y="363600"/>
                </a:lnTo>
                <a:lnTo>
                  <a:pt x="2127250" y="275082"/>
                </a:lnTo>
                <a:close/>
              </a:path>
              <a:path w="2177415" h="408305">
                <a:moveTo>
                  <a:pt x="2121523" y="352933"/>
                </a:moveTo>
                <a:lnTo>
                  <a:pt x="2102104" y="352933"/>
                </a:lnTo>
                <a:lnTo>
                  <a:pt x="2108556" y="358144"/>
                </a:lnTo>
                <a:lnTo>
                  <a:pt x="2121222" y="356243"/>
                </a:lnTo>
                <a:lnTo>
                  <a:pt x="2121523" y="352933"/>
                </a:lnTo>
                <a:close/>
              </a:path>
              <a:path w="2177415" h="408305">
                <a:moveTo>
                  <a:pt x="2122133" y="344639"/>
                </a:moveTo>
                <a:lnTo>
                  <a:pt x="2121286" y="356165"/>
                </a:lnTo>
                <a:lnTo>
                  <a:pt x="2127250" y="348742"/>
                </a:lnTo>
                <a:lnTo>
                  <a:pt x="2122133" y="344639"/>
                </a:lnTo>
                <a:close/>
              </a:path>
              <a:path w="2177415" h="408305">
                <a:moveTo>
                  <a:pt x="2097121" y="325755"/>
                </a:moveTo>
                <a:lnTo>
                  <a:pt x="2064893" y="325755"/>
                </a:lnTo>
                <a:lnTo>
                  <a:pt x="2102357" y="353187"/>
                </a:lnTo>
                <a:lnTo>
                  <a:pt x="2102104" y="352933"/>
                </a:lnTo>
                <a:lnTo>
                  <a:pt x="2121523" y="352933"/>
                </a:lnTo>
                <a:lnTo>
                  <a:pt x="2122133" y="344639"/>
                </a:lnTo>
                <a:lnTo>
                  <a:pt x="2113787" y="337947"/>
                </a:lnTo>
                <a:lnTo>
                  <a:pt x="2097121" y="325755"/>
                </a:lnTo>
                <a:close/>
              </a:path>
              <a:path w="2177415" h="408305">
                <a:moveTo>
                  <a:pt x="2059678" y="299720"/>
                </a:moveTo>
                <a:lnTo>
                  <a:pt x="2024633" y="299720"/>
                </a:lnTo>
                <a:lnTo>
                  <a:pt x="2065274" y="326136"/>
                </a:lnTo>
                <a:lnTo>
                  <a:pt x="2064893" y="325755"/>
                </a:lnTo>
                <a:lnTo>
                  <a:pt x="2097121" y="325755"/>
                </a:lnTo>
                <a:lnTo>
                  <a:pt x="2075942" y="310261"/>
                </a:lnTo>
                <a:lnTo>
                  <a:pt x="2059678" y="299720"/>
                </a:lnTo>
                <a:close/>
              </a:path>
              <a:path w="2177415" h="408305">
                <a:moveTo>
                  <a:pt x="2019227" y="274574"/>
                </a:moveTo>
                <a:lnTo>
                  <a:pt x="1981327" y="274574"/>
                </a:lnTo>
                <a:lnTo>
                  <a:pt x="2025014" y="299974"/>
                </a:lnTo>
                <a:lnTo>
                  <a:pt x="2024633" y="299720"/>
                </a:lnTo>
                <a:lnTo>
                  <a:pt x="2059678" y="299720"/>
                </a:lnTo>
                <a:lnTo>
                  <a:pt x="2034794" y="283591"/>
                </a:lnTo>
                <a:lnTo>
                  <a:pt x="2019227" y="274574"/>
                </a:lnTo>
                <a:close/>
              </a:path>
              <a:path w="2177415" h="408305">
                <a:moveTo>
                  <a:pt x="1935099" y="250571"/>
                </a:moveTo>
                <a:lnTo>
                  <a:pt x="1981707" y="274828"/>
                </a:lnTo>
                <a:lnTo>
                  <a:pt x="1981327" y="274574"/>
                </a:lnTo>
                <a:lnTo>
                  <a:pt x="2019227" y="274574"/>
                </a:lnTo>
                <a:lnTo>
                  <a:pt x="1990725" y="258063"/>
                </a:lnTo>
                <a:lnTo>
                  <a:pt x="1976603" y="250698"/>
                </a:lnTo>
                <a:lnTo>
                  <a:pt x="1935479" y="250698"/>
                </a:lnTo>
                <a:lnTo>
                  <a:pt x="1935099" y="250571"/>
                </a:lnTo>
                <a:close/>
              </a:path>
              <a:path w="2177415" h="408305">
                <a:moveTo>
                  <a:pt x="1930981" y="227584"/>
                </a:moveTo>
                <a:lnTo>
                  <a:pt x="1886203" y="227584"/>
                </a:lnTo>
                <a:lnTo>
                  <a:pt x="1935479" y="250698"/>
                </a:lnTo>
                <a:lnTo>
                  <a:pt x="1976603" y="250698"/>
                </a:lnTo>
                <a:lnTo>
                  <a:pt x="1943734" y="233553"/>
                </a:lnTo>
                <a:lnTo>
                  <a:pt x="1930981" y="227584"/>
                </a:lnTo>
                <a:close/>
              </a:path>
              <a:path w="2177415" h="408305">
                <a:moveTo>
                  <a:pt x="1833919" y="184912"/>
                </a:moveTo>
                <a:lnTo>
                  <a:pt x="1780539" y="184912"/>
                </a:lnTo>
                <a:lnTo>
                  <a:pt x="1834896" y="205739"/>
                </a:lnTo>
                <a:lnTo>
                  <a:pt x="1886457" y="227711"/>
                </a:lnTo>
                <a:lnTo>
                  <a:pt x="1886203" y="227584"/>
                </a:lnTo>
                <a:lnTo>
                  <a:pt x="1930981" y="227584"/>
                </a:lnTo>
                <a:lnTo>
                  <a:pt x="1894077" y="210312"/>
                </a:lnTo>
                <a:lnTo>
                  <a:pt x="1841880" y="187960"/>
                </a:lnTo>
                <a:lnTo>
                  <a:pt x="1833919" y="184912"/>
                </a:lnTo>
                <a:close/>
              </a:path>
              <a:path w="2177415" h="408305">
                <a:moveTo>
                  <a:pt x="1834514" y="205612"/>
                </a:moveTo>
                <a:lnTo>
                  <a:pt x="1834813" y="205739"/>
                </a:lnTo>
                <a:lnTo>
                  <a:pt x="1834514" y="205612"/>
                </a:lnTo>
                <a:close/>
              </a:path>
              <a:path w="2177415" h="408305">
                <a:moveTo>
                  <a:pt x="1728383" y="146685"/>
                </a:moveTo>
                <a:lnTo>
                  <a:pt x="1665224" y="146685"/>
                </a:lnTo>
                <a:lnTo>
                  <a:pt x="1724152" y="165226"/>
                </a:lnTo>
                <a:lnTo>
                  <a:pt x="1723898" y="165226"/>
                </a:lnTo>
                <a:lnTo>
                  <a:pt x="1780794" y="185038"/>
                </a:lnTo>
                <a:lnTo>
                  <a:pt x="1780539" y="184912"/>
                </a:lnTo>
                <a:lnTo>
                  <a:pt x="1833919" y="184912"/>
                </a:lnTo>
                <a:lnTo>
                  <a:pt x="1787144" y="167005"/>
                </a:lnTo>
                <a:lnTo>
                  <a:pt x="1729994" y="147193"/>
                </a:lnTo>
                <a:lnTo>
                  <a:pt x="1728383" y="146685"/>
                </a:lnTo>
                <a:close/>
              </a:path>
              <a:path w="2177415" h="408305">
                <a:moveTo>
                  <a:pt x="1673227" y="129286"/>
                </a:moveTo>
                <a:lnTo>
                  <a:pt x="1604264" y="129286"/>
                </a:lnTo>
                <a:lnTo>
                  <a:pt x="1665477" y="146812"/>
                </a:lnTo>
                <a:lnTo>
                  <a:pt x="1665224" y="146685"/>
                </a:lnTo>
                <a:lnTo>
                  <a:pt x="1728383" y="146685"/>
                </a:lnTo>
                <a:lnTo>
                  <a:pt x="1673227" y="129286"/>
                </a:lnTo>
                <a:close/>
              </a:path>
              <a:path w="2177415" h="408305">
                <a:moveTo>
                  <a:pt x="1559853" y="98171"/>
                </a:moveTo>
                <a:lnTo>
                  <a:pt x="1476882" y="98171"/>
                </a:lnTo>
                <a:lnTo>
                  <a:pt x="1541779" y="113157"/>
                </a:lnTo>
                <a:lnTo>
                  <a:pt x="1541526" y="113157"/>
                </a:lnTo>
                <a:lnTo>
                  <a:pt x="1604517" y="129412"/>
                </a:lnTo>
                <a:lnTo>
                  <a:pt x="1604264" y="129286"/>
                </a:lnTo>
                <a:lnTo>
                  <a:pt x="1673227" y="129286"/>
                </a:lnTo>
                <a:lnTo>
                  <a:pt x="1670811" y="128524"/>
                </a:lnTo>
                <a:lnTo>
                  <a:pt x="1609470" y="110998"/>
                </a:lnTo>
                <a:lnTo>
                  <a:pt x="1559853" y="98171"/>
                </a:lnTo>
                <a:close/>
              </a:path>
              <a:path w="2177415" h="408305">
                <a:moveTo>
                  <a:pt x="1443689" y="71882"/>
                </a:moveTo>
                <a:lnTo>
                  <a:pt x="1342643" y="71882"/>
                </a:lnTo>
                <a:lnTo>
                  <a:pt x="1410715" y="84455"/>
                </a:lnTo>
                <a:lnTo>
                  <a:pt x="1410462" y="84455"/>
                </a:lnTo>
                <a:lnTo>
                  <a:pt x="1477137" y="98298"/>
                </a:lnTo>
                <a:lnTo>
                  <a:pt x="1476882" y="98171"/>
                </a:lnTo>
                <a:lnTo>
                  <a:pt x="1559853" y="98171"/>
                </a:lnTo>
                <a:lnTo>
                  <a:pt x="1546098" y="94614"/>
                </a:lnTo>
                <a:lnTo>
                  <a:pt x="1481074" y="79629"/>
                </a:lnTo>
                <a:lnTo>
                  <a:pt x="1443689" y="71882"/>
                </a:lnTo>
                <a:close/>
              </a:path>
              <a:path w="2177415" h="408305">
                <a:moveTo>
                  <a:pt x="758951" y="0"/>
                </a:moveTo>
                <a:lnTo>
                  <a:pt x="605916" y="381"/>
                </a:lnTo>
                <a:lnTo>
                  <a:pt x="452374" y="6604"/>
                </a:lnTo>
                <a:lnTo>
                  <a:pt x="299592" y="18669"/>
                </a:lnTo>
                <a:lnTo>
                  <a:pt x="223774" y="27050"/>
                </a:lnTo>
                <a:lnTo>
                  <a:pt x="148336" y="36957"/>
                </a:lnTo>
                <a:lnTo>
                  <a:pt x="73787" y="48260"/>
                </a:lnTo>
                <a:lnTo>
                  <a:pt x="0" y="61213"/>
                </a:lnTo>
                <a:lnTo>
                  <a:pt x="3301" y="80010"/>
                </a:lnTo>
                <a:lnTo>
                  <a:pt x="76962" y="67056"/>
                </a:lnTo>
                <a:lnTo>
                  <a:pt x="76707" y="67056"/>
                </a:lnTo>
                <a:lnTo>
                  <a:pt x="151129" y="55753"/>
                </a:lnTo>
                <a:lnTo>
                  <a:pt x="226059" y="45847"/>
                </a:lnTo>
                <a:lnTo>
                  <a:pt x="227077" y="45847"/>
                </a:lnTo>
                <a:lnTo>
                  <a:pt x="301498" y="37592"/>
                </a:lnTo>
                <a:lnTo>
                  <a:pt x="302832" y="37592"/>
                </a:lnTo>
                <a:lnTo>
                  <a:pt x="453770" y="25526"/>
                </a:lnTo>
                <a:lnTo>
                  <a:pt x="453389" y="25526"/>
                </a:lnTo>
                <a:lnTo>
                  <a:pt x="606551" y="19431"/>
                </a:lnTo>
                <a:lnTo>
                  <a:pt x="606170" y="19431"/>
                </a:lnTo>
                <a:lnTo>
                  <a:pt x="758470" y="19050"/>
                </a:lnTo>
                <a:lnTo>
                  <a:pt x="1088312" y="19050"/>
                </a:lnTo>
                <a:lnTo>
                  <a:pt x="1059688" y="15875"/>
                </a:lnTo>
                <a:lnTo>
                  <a:pt x="910589" y="5080"/>
                </a:lnTo>
                <a:lnTo>
                  <a:pt x="758951" y="0"/>
                </a:lnTo>
                <a:close/>
              </a:path>
              <a:path w="2177415" h="408305">
                <a:moveTo>
                  <a:pt x="1329921" y="50800"/>
                </a:moveTo>
                <a:lnTo>
                  <a:pt x="1202436" y="50800"/>
                </a:lnTo>
                <a:lnTo>
                  <a:pt x="1342898" y="72009"/>
                </a:lnTo>
                <a:lnTo>
                  <a:pt x="1342643" y="71882"/>
                </a:lnTo>
                <a:lnTo>
                  <a:pt x="1443689" y="71882"/>
                </a:lnTo>
                <a:lnTo>
                  <a:pt x="1414271" y="65786"/>
                </a:lnTo>
                <a:lnTo>
                  <a:pt x="1345945" y="53212"/>
                </a:lnTo>
                <a:lnTo>
                  <a:pt x="1329921" y="50800"/>
                </a:lnTo>
                <a:close/>
              </a:path>
              <a:path w="2177415" h="408305">
                <a:moveTo>
                  <a:pt x="1088312" y="19050"/>
                </a:moveTo>
                <a:lnTo>
                  <a:pt x="758470" y="19050"/>
                </a:lnTo>
                <a:lnTo>
                  <a:pt x="909701" y="24130"/>
                </a:lnTo>
                <a:lnTo>
                  <a:pt x="909446" y="24130"/>
                </a:lnTo>
                <a:lnTo>
                  <a:pt x="1058037" y="34798"/>
                </a:lnTo>
                <a:lnTo>
                  <a:pt x="1057655" y="34798"/>
                </a:lnTo>
                <a:lnTo>
                  <a:pt x="1202816" y="50926"/>
                </a:lnTo>
                <a:lnTo>
                  <a:pt x="1202436" y="50800"/>
                </a:lnTo>
                <a:lnTo>
                  <a:pt x="1329921" y="50800"/>
                </a:lnTo>
                <a:lnTo>
                  <a:pt x="1205102" y="32004"/>
                </a:lnTo>
                <a:lnTo>
                  <a:pt x="1088312" y="19050"/>
                </a:lnTo>
                <a:close/>
              </a:path>
              <a:path w="2177415" h="408305">
                <a:moveTo>
                  <a:pt x="227077" y="45847"/>
                </a:moveTo>
                <a:lnTo>
                  <a:pt x="226059" y="45847"/>
                </a:lnTo>
                <a:lnTo>
                  <a:pt x="227077" y="45847"/>
                </a:lnTo>
                <a:close/>
              </a:path>
              <a:path w="2177415" h="408305">
                <a:moveTo>
                  <a:pt x="302832" y="37592"/>
                </a:moveTo>
                <a:lnTo>
                  <a:pt x="301498" y="37592"/>
                </a:lnTo>
                <a:lnTo>
                  <a:pt x="301243" y="37719"/>
                </a:lnTo>
                <a:lnTo>
                  <a:pt x="302832" y="3759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38850" y="1336040"/>
            <a:ext cx="5903595" cy="173228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95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Penjelasan:</a:t>
            </a:r>
            <a:endParaRPr sz="1800">
              <a:latin typeface="Calibri"/>
              <a:cs typeface="Calibri"/>
            </a:endParaRPr>
          </a:p>
          <a:p>
            <a:pPr marL="434340" marR="5080" indent="-285750">
              <a:lnSpc>
                <a:spcPct val="100000"/>
              </a:lnSpc>
              <a:spcBef>
                <a:spcPts val="1295"/>
              </a:spcBef>
              <a:buSzPct val="112500"/>
              <a:buFont typeface="Wingdings"/>
              <a:buChar char=""/>
              <a:tabLst>
                <a:tab pos="434340" algn="l"/>
                <a:tab pos="434975" algn="l"/>
              </a:tabLst>
            </a:pPr>
            <a:r>
              <a:rPr dirty="0" sz="1600" spc="-5">
                <a:latin typeface="Calibri"/>
                <a:cs typeface="Calibri"/>
              </a:rPr>
              <a:t>Seluruh</a:t>
            </a:r>
            <a:r>
              <a:rPr dirty="0" sz="1600" spc="28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28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29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sektoral</a:t>
            </a:r>
            <a:r>
              <a:rPr dirty="0" sz="1600" spc="29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28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menjadi</a:t>
            </a:r>
            <a:r>
              <a:rPr dirty="0" sz="1600" spc="28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28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penilaian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belum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menerapkan standar </a:t>
            </a:r>
            <a:r>
              <a:rPr dirty="0" sz="1600" spc="-15">
                <a:latin typeface="Calibri"/>
                <a:cs typeface="Calibri"/>
              </a:rPr>
              <a:t>data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endParaRPr sz="1600">
              <a:latin typeface="Calibri"/>
              <a:cs typeface="Calibri"/>
            </a:endParaRPr>
          </a:p>
          <a:p>
            <a:pPr marL="434340" marR="5080" indent="-285750">
              <a:lnSpc>
                <a:spcPct val="100000"/>
              </a:lnSpc>
              <a:spcBef>
                <a:spcPts val="1200"/>
              </a:spcBef>
              <a:buSzPct val="112500"/>
              <a:buFont typeface="Wingdings"/>
              <a:buChar char=""/>
              <a:tabLst>
                <a:tab pos="434340" algn="l"/>
                <a:tab pos="434975" algn="l"/>
              </a:tabLst>
            </a:pPr>
            <a:r>
              <a:rPr dirty="0" sz="1600" spc="-5">
                <a:latin typeface="Calibri"/>
                <a:cs typeface="Calibri"/>
              </a:rPr>
              <a:t>Sebagian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14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sektoral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menjadi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1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penilaian </a:t>
            </a:r>
            <a:r>
              <a:rPr dirty="0" sz="1600" spc="-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belum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menerapkan standar </a:t>
            </a:r>
            <a:r>
              <a:rPr dirty="0" sz="1600" spc="-15">
                <a:latin typeface="Calibri"/>
                <a:cs typeface="Calibri"/>
              </a:rPr>
              <a:t>data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537" y="174497"/>
            <a:ext cx="419862" cy="4343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01690" y="3642359"/>
            <a:ext cx="1312545" cy="695325"/>
            <a:chOff x="5901690" y="3642359"/>
            <a:chExt cx="1312545" cy="695325"/>
          </a:xfrm>
        </p:grpSpPr>
        <p:sp>
          <p:nvSpPr>
            <p:cNvPr id="19" name="object 19"/>
            <p:cNvSpPr/>
            <p:nvPr/>
          </p:nvSpPr>
          <p:spPr>
            <a:xfrm>
              <a:off x="5901690" y="3989831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63081" y="364731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63081" y="364731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656578" y="371449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42076" y="4719828"/>
            <a:ext cx="1312545" cy="695325"/>
            <a:chOff x="5942076" y="4719828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42076" y="5066538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3467" y="4724781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03467" y="4724781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96709" y="4791709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8445" y="3608323"/>
            <a:ext cx="4384040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Instrumen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pengusulan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dari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produsen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data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60">
                <a:latin typeface="Calibri"/>
                <a:cs typeface="Calibri"/>
              </a:rPr>
              <a:t>ke </a:t>
            </a:r>
            <a:r>
              <a:rPr dirty="0" sz="1600" spc="-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walidata</a:t>
            </a:r>
            <a:r>
              <a:rPr dirty="0" sz="1600" spc="-5">
                <a:latin typeface="Calibri"/>
                <a:cs typeface="Calibri"/>
              </a:rPr>
              <a:t> sebelum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diusulkan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35">
                <a:latin typeface="Calibri"/>
                <a:cs typeface="Calibri"/>
              </a:rPr>
              <a:t>ke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pembina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data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berbeda-beda.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10704" y="4624832"/>
            <a:ext cx="438531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 </a:t>
            </a:r>
            <a:r>
              <a:rPr dirty="0" sz="1600" spc="-15">
                <a:latin typeface="Calibri"/>
                <a:cs typeface="Calibri"/>
              </a:rPr>
              <a:t>konsep </a:t>
            </a:r>
            <a:r>
              <a:rPr dirty="0" sz="1600" spc="-5">
                <a:latin typeface="Calibri"/>
                <a:cs typeface="Calibri"/>
              </a:rPr>
              <a:t>dan </a:t>
            </a:r>
            <a:r>
              <a:rPr dirty="0" sz="1600" spc="-10">
                <a:latin typeface="Calibri"/>
                <a:cs typeface="Calibri"/>
              </a:rPr>
              <a:t>definisi yang digunakan pada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-10">
                <a:latin typeface="Calibri"/>
                <a:cs typeface="Calibri"/>
              </a:rPr>
              <a:t> sektoral</a:t>
            </a:r>
            <a:r>
              <a:rPr dirty="0" sz="1600" spc="-5">
                <a:latin typeface="Calibri"/>
                <a:cs typeface="Calibri"/>
              </a:rPr>
              <a:t> seperti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buku</a:t>
            </a:r>
            <a:r>
              <a:rPr dirty="0" sz="1600" spc="-5">
                <a:latin typeface="Calibri"/>
                <a:cs typeface="Calibri"/>
              </a:rPr>
              <a:t> pedoman,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petunjuk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operasional,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daftar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konsep</a:t>
            </a:r>
            <a:r>
              <a:rPr dirty="0" sz="1600" spc="-10">
                <a:latin typeface="Calibri"/>
                <a:cs typeface="Calibri"/>
              </a:rPr>
              <a:t> definisi,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atau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dokumen </a:t>
            </a:r>
            <a:r>
              <a:rPr dirty="0" sz="1600" spc="-5">
                <a:latin typeface="Calibri"/>
                <a:cs typeface="Calibri"/>
              </a:rPr>
              <a:t>lain </a:t>
            </a:r>
            <a:r>
              <a:rPr dirty="0" sz="1600" spc="-10">
                <a:latin typeface="Calibri"/>
                <a:cs typeface="Calibri"/>
              </a:rPr>
              <a:t>yang </a:t>
            </a:r>
            <a:r>
              <a:rPr dirty="0" sz="1600" spc="-5">
                <a:latin typeface="Calibri"/>
                <a:cs typeface="Calibri"/>
              </a:rPr>
              <a:t>sejenis </a:t>
            </a:r>
            <a:r>
              <a:rPr dirty="0" sz="1600" spc="-10">
                <a:latin typeface="Calibri"/>
                <a:cs typeface="Calibri"/>
              </a:rPr>
              <a:t>yang </a:t>
            </a:r>
            <a:r>
              <a:rPr dirty="0" sz="1600" spc="-15">
                <a:latin typeface="Calibri"/>
                <a:cs typeface="Calibri"/>
              </a:rPr>
              <a:t>hanya </a:t>
            </a:r>
            <a:r>
              <a:rPr dirty="0" sz="1600" spc="-10">
                <a:latin typeface="Calibri"/>
                <a:cs typeface="Calibri"/>
              </a:rPr>
              <a:t>berlaku </a:t>
            </a:r>
            <a:r>
              <a:rPr dirty="0" sz="1600" spc="-5">
                <a:latin typeface="Calibri"/>
                <a:cs typeface="Calibri"/>
              </a:rPr>
              <a:t>dalam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lingkup internal produsen </a:t>
            </a:r>
            <a:r>
              <a:rPr dirty="0" sz="1600" spc="-15">
                <a:latin typeface="Calibri"/>
                <a:cs typeface="Calibri"/>
              </a:rPr>
              <a:t>data </a:t>
            </a:r>
            <a:r>
              <a:rPr dirty="0" sz="1600" spc="-10">
                <a:latin typeface="Calibri"/>
                <a:cs typeface="Calibri"/>
              </a:rPr>
              <a:t>untuk </a:t>
            </a:r>
            <a:r>
              <a:rPr dirty="0" sz="1600" spc="-5">
                <a:latin typeface="Calibri"/>
                <a:cs typeface="Calibri"/>
              </a:rPr>
              <a:t>setiap </a:t>
            </a:r>
            <a:r>
              <a:rPr dirty="0" sz="1600" spc="-15">
                <a:latin typeface="Calibri"/>
                <a:cs typeface="Calibri"/>
              </a:rPr>
              <a:t>kegiatan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sektoral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menjadi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penilaian.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belum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setiap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masing-masing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berdasarkan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kaidah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yang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ditetapkan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berlaku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reviu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evaluasi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secara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berkala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pemutakhiran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endParaRPr sz="1400">
              <a:latin typeface="Calibri"/>
              <a:cs typeface="Calibri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Data bersama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Walidata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dalam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rangka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peningkatan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16145" y="993902"/>
            <a:ext cx="3001010" cy="749300"/>
          </a:xfrm>
          <a:custGeom>
            <a:avLst/>
            <a:gdLst/>
            <a:ahLst/>
            <a:cxnLst/>
            <a:rect l="l" t="t" r="r" b="b"/>
            <a:pathLst>
              <a:path w="3001009" h="749300">
                <a:moveTo>
                  <a:pt x="2112645" y="0"/>
                </a:moveTo>
                <a:lnTo>
                  <a:pt x="2040762" y="635"/>
                </a:lnTo>
                <a:lnTo>
                  <a:pt x="1967991" y="3175"/>
                </a:lnTo>
                <a:lnTo>
                  <a:pt x="1894331" y="7620"/>
                </a:lnTo>
                <a:lnTo>
                  <a:pt x="1820036" y="13715"/>
                </a:lnTo>
                <a:lnTo>
                  <a:pt x="1745106" y="21717"/>
                </a:lnTo>
                <a:lnTo>
                  <a:pt x="1670050" y="31369"/>
                </a:lnTo>
                <a:lnTo>
                  <a:pt x="1594484" y="42672"/>
                </a:lnTo>
                <a:lnTo>
                  <a:pt x="1518792" y="55752"/>
                </a:lnTo>
                <a:lnTo>
                  <a:pt x="1442974" y="70231"/>
                </a:lnTo>
                <a:lnTo>
                  <a:pt x="1367408" y="86233"/>
                </a:lnTo>
                <a:lnTo>
                  <a:pt x="1217167" y="122809"/>
                </a:lnTo>
                <a:lnTo>
                  <a:pt x="1068958" y="165100"/>
                </a:lnTo>
                <a:lnTo>
                  <a:pt x="923670" y="212344"/>
                </a:lnTo>
                <a:lnTo>
                  <a:pt x="782701" y="264668"/>
                </a:lnTo>
                <a:lnTo>
                  <a:pt x="714120" y="292481"/>
                </a:lnTo>
                <a:lnTo>
                  <a:pt x="646810" y="321310"/>
                </a:lnTo>
                <a:lnTo>
                  <a:pt x="581278" y="351155"/>
                </a:lnTo>
                <a:lnTo>
                  <a:pt x="517270" y="382143"/>
                </a:lnTo>
                <a:lnTo>
                  <a:pt x="455167" y="413893"/>
                </a:lnTo>
                <a:lnTo>
                  <a:pt x="394969" y="446659"/>
                </a:lnTo>
                <a:lnTo>
                  <a:pt x="336930" y="480313"/>
                </a:lnTo>
                <a:lnTo>
                  <a:pt x="281050" y="514603"/>
                </a:lnTo>
                <a:lnTo>
                  <a:pt x="227456" y="549783"/>
                </a:lnTo>
                <a:lnTo>
                  <a:pt x="176529" y="585724"/>
                </a:lnTo>
                <a:lnTo>
                  <a:pt x="128142" y="622173"/>
                </a:lnTo>
                <a:lnTo>
                  <a:pt x="82422" y="659511"/>
                </a:lnTo>
                <a:lnTo>
                  <a:pt x="39624" y="697357"/>
                </a:lnTo>
                <a:lnTo>
                  <a:pt x="0" y="735457"/>
                </a:lnTo>
                <a:lnTo>
                  <a:pt x="13080" y="749173"/>
                </a:lnTo>
                <a:lnTo>
                  <a:pt x="52439" y="711453"/>
                </a:lnTo>
                <a:lnTo>
                  <a:pt x="94868" y="673862"/>
                </a:lnTo>
                <a:lnTo>
                  <a:pt x="139798" y="637286"/>
                </a:lnTo>
                <a:lnTo>
                  <a:pt x="187664" y="601218"/>
                </a:lnTo>
                <a:lnTo>
                  <a:pt x="238198" y="565658"/>
                </a:lnTo>
                <a:lnTo>
                  <a:pt x="291271" y="530733"/>
                </a:lnTo>
                <a:lnTo>
                  <a:pt x="346630" y="496697"/>
                </a:lnTo>
                <a:lnTo>
                  <a:pt x="404367" y="463169"/>
                </a:lnTo>
                <a:lnTo>
                  <a:pt x="464184" y="430784"/>
                </a:lnTo>
                <a:lnTo>
                  <a:pt x="463930" y="430784"/>
                </a:lnTo>
                <a:lnTo>
                  <a:pt x="525906" y="399161"/>
                </a:lnTo>
                <a:lnTo>
                  <a:pt x="525652" y="399161"/>
                </a:lnTo>
                <a:lnTo>
                  <a:pt x="589406" y="368300"/>
                </a:lnTo>
                <a:lnTo>
                  <a:pt x="589558" y="368300"/>
                </a:lnTo>
                <a:lnTo>
                  <a:pt x="654684" y="338582"/>
                </a:lnTo>
                <a:lnTo>
                  <a:pt x="721487" y="310007"/>
                </a:lnTo>
                <a:lnTo>
                  <a:pt x="721359" y="310007"/>
                </a:lnTo>
                <a:lnTo>
                  <a:pt x="789685" y="282321"/>
                </a:lnTo>
                <a:lnTo>
                  <a:pt x="929804" y="230505"/>
                </a:lnTo>
                <a:lnTo>
                  <a:pt x="1074674" y="183261"/>
                </a:lnTo>
                <a:lnTo>
                  <a:pt x="1074292" y="183261"/>
                </a:lnTo>
                <a:lnTo>
                  <a:pt x="1222247" y="141224"/>
                </a:lnTo>
                <a:lnTo>
                  <a:pt x="1222387" y="141224"/>
                </a:lnTo>
                <a:lnTo>
                  <a:pt x="1371853" y="104775"/>
                </a:lnTo>
                <a:lnTo>
                  <a:pt x="1372197" y="104775"/>
                </a:lnTo>
                <a:lnTo>
                  <a:pt x="1446910" y="88900"/>
                </a:lnTo>
                <a:lnTo>
                  <a:pt x="1446656" y="88900"/>
                </a:lnTo>
                <a:lnTo>
                  <a:pt x="1522221" y="74422"/>
                </a:lnTo>
                <a:lnTo>
                  <a:pt x="1597532" y="61468"/>
                </a:lnTo>
                <a:lnTo>
                  <a:pt x="1598242" y="61468"/>
                </a:lnTo>
                <a:lnTo>
                  <a:pt x="1672716" y="50164"/>
                </a:lnTo>
                <a:lnTo>
                  <a:pt x="1673575" y="50164"/>
                </a:lnTo>
                <a:lnTo>
                  <a:pt x="1747519" y="40639"/>
                </a:lnTo>
                <a:lnTo>
                  <a:pt x="1747265" y="40639"/>
                </a:lnTo>
                <a:lnTo>
                  <a:pt x="1821941" y="32638"/>
                </a:lnTo>
                <a:lnTo>
                  <a:pt x="1821687" y="32638"/>
                </a:lnTo>
                <a:lnTo>
                  <a:pt x="1895855" y="26543"/>
                </a:lnTo>
                <a:lnTo>
                  <a:pt x="1895602" y="26543"/>
                </a:lnTo>
                <a:lnTo>
                  <a:pt x="1969007" y="22225"/>
                </a:lnTo>
                <a:lnTo>
                  <a:pt x="1968753" y="22225"/>
                </a:lnTo>
                <a:lnTo>
                  <a:pt x="2041271" y="19685"/>
                </a:lnTo>
                <a:lnTo>
                  <a:pt x="2041016" y="19685"/>
                </a:lnTo>
                <a:lnTo>
                  <a:pt x="2112564" y="19050"/>
                </a:lnTo>
                <a:lnTo>
                  <a:pt x="2394123" y="19050"/>
                </a:lnTo>
                <a:lnTo>
                  <a:pt x="2352421" y="13715"/>
                </a:lnTo>
                <a:lnTo>
                  <a:pt x="2307208" y="9017"/>
                </a:lnTo>
                <a:lnTo>
                  <a:pt x="2260600" y="5334"/>
                </a:lnTo>
                <a:lnTo>
                  <a:pt x="2212721" y="2539"/>
                </a:lnTo>
                <a:lnTo>
                  <a:pt x="2163318" y="762"/>
                </a:lnTo>
                <a:lnTo>
                  <a:pt x="2112645" y="0"/>
                </a:lnTo>
                <a:close/>
              </a:path>
              <a:path w="3001009" h="749300">
                <a:moveTo>
                  <a:pt x="52704" y="711200"/>
                </a:moveTo>
                <a:lnTo>
                  <a:pt x="52324" y="711453"/>
                </a:lnTo>
                <a:lnTo>
                  <a:pt x="52704" y="711200"/>
                </a:lnTo>
                <a:close/>
              </a:path>
              <a:path w="3001009" h="749300">
                <a:moveTo>
                  <a:pt x="94926" y="673862"/>
                </a:moveTo>
                <a:lnTo>
                  <a:pt x="94614" y="674115"/>
                </a:lnTo>
                <a:lnTo>
                  <a:pt x="94926" y="673862"/>
                </a:lnTo>
                <a:close/>
              </a:path>
              <a:path w="3001009" h="749300">
                <a:moveTo>
                  <a:pt x="139953" y="637159"/>
                </a:moveTo>
                <a:lnTo>
                  <a:pt x="139700" y="637286"/>
                </a:lnTo>
                <a:lnTo>
                  <a:pt x="139953" y="637159"/>
                </a:lnTo>
                <a:close/>
              </a:path>
              <a:path w="3001009" h="749300">
                <a:moveTo>
                  <a:pt x="187832" y="601090"/>
                </a:moveTo>
                <a:lnTo>
                  <a:pt x="187578" y="601218"/>
                </a:lnTo>
                <a:lnTo>
                  <a:pt x="187832" y="601090"/>
                </a:lnTo>
                <a:close/>
              </a:path>
              <a:path w="3001009" h="749300">
                <a:moveTo>
                  <a:pt x="238378" y="565531"/>
                </a:moveTo>
                <a:lnTo>
                  <a:pt x="238125" y="565658"/>
                </a:lnTo>
                <a:lnTo>
                  <a:pt x="238378" y="565531"/>
                </a:lnTo>
                <a:close/>
              </a:path>
              <a:path w="3001009" h="749300">
                <a:moveTo>
                  <a:pt x="291464" y="530606"/>
                </a:moveTo>
                <a:lnTo>
                  <a:pt x="291210" y="530733"/>
                </a:lnTo>
                <a:lnTo>
                  <a:pt x="291464" y="530606"/>
                </a:lnTo>
                <a:close/>
              </a:path>
              <a:path w="3001009" h="749300">
                <a:moveTo>
                  <a:pt x="346837" y="496570"/>
                </a:moveTo>
                <a:lnTo>
                  <a:pt x="346582" y="496697"/>
                </a:lnTo>
                <a:lnTo>
                  <a:pt x="346837" y="496570"/>
                </a:lnTo>
                <a:close/>
              </a:path>
              <a:path w="3001009" h="749300">
                <a:moveTo>
                  <a:pt x="404475" y="463169"/>
                </a:moveTo>
                <a:lnTo>
                  <a:pt x="404240" y="463296"/>
                </a:lnTo>
                <a:lnTo>
                  <a:pt x="404475" y="463169"/>
                </a:lnTo>
                <a:close/>
              </a:path>
              <a:path w="3001009" h="749300">
                <a:moveTo>
                  <a:pt x="2874009" y="328675"/>
                </a:moveTo>
                <a:lnTo>
                  <a:pt x="2931795" y="458343"/>
                </a:lnTo>
                <a:lnTo>
                  <a:pt x="2973516" y="383413"/>
                </a:lnTo>
                <a:lnTo>
                  <a:pt x="2925826" y="383413"/>
                </a:lnTo>
                <a:lnTo>
                  <a:pt x="2924528" y="372906"/>
                </a:lnTo>
                <a:lnTo>
                  <a:pt x="2874009" y="328675"/>
                </a:lnTo>
                <a:close/>
              </a:path>
              <a:path w="3001009" h="749300">
                <a:moveTo>
                  <a:pt x="2924528" y="372906"/>
                </a:moveTo>
                <a:lnTo>
                  <a:pt x="2925826" y="383413"/>
                </a:lnTo>
                <a:lnTo>
                  <a:pt x="2935287" y="382270"/>
                </a:lnTo>
                <a:lnTo>
                  <a:pt x="2924528" y="372906"/>
                </a:lnTo>
                <a:close/>
              </a:path>
              <a:path w="3001009" h="749300">
                <a:moveTo>
                  <a:pt x="3000882" y="334263"/>
                </a:moveTo>
                <a:lnTo>
                  <a:pt x="2944074" y="375798"/>
                </a:lnTo>
                <a:lnTo>
                  <a:pt x="2944749" y="381126"/>
                </a:lnTo>
                <a:lnTo>
                  <a:pt x="2925826" y="383413"/>
                </a:lnTo>
                <a:lnTo>
                  <a:pt x="2973516" y="383413"/>
                </a:lnTo>
                <a:lnTo>
                  <a:pt x="3000882" y="334263"/>
                </a:lnTo>
                <a:close/>
              </a:path>
              <a:path w="3001009" h="749300">
                <a:moveTo>
                  <a:pt x="2942435" y="362838"/>
                </a:moveTo>
                <a:lnTo>
                  <a:pt x="2923285" y="362838"/>
                </a:lnTo>
                <a:lnTo>
                  <a:pt x="2923412" y="363727"/>
                </a:lnTo>
                <a:lnTo>
                  <a:pt x="2924528" y="372906"/>
                </a:lnTo>
                <a:lnTo>
                  <a:pt x="2935224" y="382270"/>
                </a:lnTo>
                <a:lnTo>
                  <a:pt x="2944074" y="375798"/>
                </a:lnTo>
                <a:lnTo>
                  <a:pt x="2942435" y="362838"/>
                </a:lnTo>
                <a:close/>
              </a:path>
              <a:path w="3001009" h="749300">
                <a:moveTo>
                  <a:pt x="2944074" y="375798"/>
                </a:moveTo>
                <a:lnTo>
                  <a:pt x="2935224" y="382270"/>
                </a:lnTo>
                <a:lnTo>
                  <a:pt x="2944749" y="381126"/>
                </a:lnTo>
                <a:lnTo>
                  <a:pt x="2944074" y="375798"/>
                </a:lnTo>
                <a:close/>
              </a:path>
              <a:path w="3001009" h="749300">
                <a:moveTo>
                  <a:pt x="589558" y="368300"/>
                </a:moveTo>
                <a:lnTo>
                  <a:pt x="589406" y="368300"/>
                </a:lnTo>
                <a:lnTo>
                  <a:pt x="589558" y="368300"/>
                </a:lnTo>
                <a:close/>
              </a:path>
              <a:path w="3001009" h="749300">
                <a:moveTo>
                  <a:pt x="2923374" y="363555"/>
                </a:moveTo>
                <a:lnTo>
                  <a:pt x="2923395" y="363727"/>
                </a:lnTo>
                <a:lnTo>
                  <a:pt x="2923374" y="363555"/>
                </a:lnTo>
                <a:close/>
              </a:path>
              <a:path w="3001009" h="749300">
                <a:moveTo>
                  <a:pt x="2937882" y="340995"/>
                </a:moveTo>
                <a:lnTo>
                  <a:pt x="2918332" y="340995"/>
                </a:lnTo>
                <a:lnTo>
                  <a:pt x="2918586" y="341884"/>
                </a:lnTo>
                <a:lnTo>
                  <a:pt x="2923374" y="363555"/>
                </a:lnTo>
                <a:lnTo>
                  <a:pt x="2923285" y="362838"/>
                </a:lnTo>
                <a:lnTo>
                  <a:pt x="2942435" y="362838"/>
                </a:lnTo>
                <a:lnTo>
                  <a:pt x="2942081" y="360045"/>
                </a:lnTo>
                <a:lnTo>
                  <a:pt x="2937882" y="340995"/>
                </a:lnTo>
                <a:close/>
              </a:path>
              <a:path w="3001009" h="749300">
                <a:moveTo>
                  <a:pt x="2918398" y="341286"/>
                </a:moveTo>
                <a:lnTo>
                  <a:pt x="2918531" y="341884"/>
                </a:lnTo>
                <a:lnTo>
                  <a:pt x="2918398" y="341286"/>
                </a:lnTo>
                <a:close/>
              </a:path>
              <a:path w="3001009" h="749300">
                <a:moveTo>
                  <a:pt x="2918332" y="340995"/>
                </a:moveTo>
                <a:lnTo>
                  <a:pt x="2918398" y="341286"/>
                </a:lnTo>
                <a:lnTo>
                  <a:pt x="2918586" y="341884"/>
                </a:lnTo>
                <a:lnTo>
                  <a:pt x="2918332" y="340995"/>
                </a:lnTo>
                <a:close/>
              </a:path>
              <a:path w="3001009" h="749300">
                <a:moveTo>
                  <a:pt x="2931484" y="319786"/>
                </a:moveTo>
                <a:lnTo>
                  <a:pt x="2911602" y="319786"/>
                </a:lnTo>
                <a:lnTo>
                  <a:pt x="2911855" y="320548"/>
                </a:lnTo>
                <a:lnTo>
                  <a:pt x="2918398" y="341286"/>
                </a:lnTo>
                <a:lnTo>
                  <a:pt x="2918332" y="340995"/>
                </a:lnTo>
                <a:lnTo>
                  <a:pt x="2937882" y="340995"/>
                </a:lnTo>
                <a:lnTo>
                  <a:pt x="2936875" y="336423"/>
                </a:lnTo>
                <a:lnTo>
                  <a:pt x="2931484" y="319786"/>
                </a:lnTo>
                <a:close/>
              </a:path>
              <a:path w="3001009" h="749300">
                <a:moveTo>
                  <a:pt x="654727" y="338582"/>
                </a:moveTo>
                <a:lnTo>
                  <a:pt x="654430" y="338709"/>
                </a:lnTo>
                <a:lnTo>
                  <a:pt x="654727" y="338582"/>
                </a:lnTo>
                <a:close/>
              </a:path>
              <a:path w="3001009" h="749300">
                <a:moveTo>
                  <a:pt x="2911803" y="320424"/>
                </a:moveTo>
                <a:close/>
              </a:path>
              <a:path w="3001009" h="749300">
                <a:moveTo>
                  <a:pt x="2923469" y="299212"/>
                </a:moveTo>
                <a:lnTo>
                  <a:pt x="2902838" y="299212"/>
                </a:lnTo>
                <a:lnTo>
                  <a:pt x="2903220" y="299974"/>
                </a:lnTo>
                <a:lnTo>
                  <a:pt x="2911803" y="320424"/>
                </a:lnTo>
                <a:lnTo>
                  <a:pt x="2911602" y="319786"/>
                </a:lnTo>
                <a:lnTo>
                  <a:pt x="2931484" y="319786"/>
                </a:lnTo>
                <a:lnTo>
                  <a:pt x="2929508" y="313689"/>
                </a:lnTo>
                <a:lnTo>
                  <a:pt x="2923469" y="299212"/>
                </a:lnTo>
                <a:close/>
              </a:path>
              <a:path w="3001009" h="749300">
                <a:moveTo>
                  <a:pt x="2902930" y="299427"/>
                </a:moveTo>
                <a:lnTo>
                  <a:pt x="2903161" y="299974"/>
                </a:lnTo>
                <a:lnTo>
                  <a:pt x="2902930" y="299427"/>
                </a:lnTo>
                <a:close/>
              </a:path>
              <a:path w="3001009" h="749300">
                <a:moveTo>
                  <a:pt x="2902838" y="299212"/>
                </a:moveTo>
                <a:lnTo>
                  <a:pt x="2902930" y="299427"/>
                </a:lnTo>
                <a:lnTo>
                  <a:pt x="2903220" y="299974"/>
                </a:lnTo>
                <a:lnTo>
                  <a:pt x="2902838" y="299212"/>
                </a:lnTo>
                <a:close/>
              </a:path>
              <a:path w="3001009" h="749300">
                <a:moveTo>
                  <a:pt x="2913716" y="279146"/>
                </a:moveTo>
                <a:lnTo>
                  <a:pt x="2892171" y="279146"/>
                </a:lnTo>
                <a:lnTo>
                  <a:pt x="2902930" y="299427"/>
                </a:lnTo>
                <a:lnTo>
                  <a:pt x="2902838" y="299212"/>
                </a:lnTo>
                <a:lnTo>
                  <a:pt x="2923469" y="299212"/>
                </a:lnTo>
                <a:lnTo>
                  <a:pt x="2920237" y="291464"/>
                </a:lnTo>
                <a:lnTo>
                  <a:pt x="2913716" y="279146"/>
                </a:lnTo>
                <a:close/>
              </a:path>
              <a:path w="3001009" h="749300">
                <a:moveTo>
                  <a:pt x="789775" y="282321"/>
                </a:moveTo>
                <a:lnTo>
                  <a:pt x="789431" y="282448"/>
                </a:lnTo>
                <a:lnTo>
                  <a:pt x="789775" y="282321"/>
                </a:lnTo>
                <a:close/>
              </a:path>
              <a:path w="3001009" h="749300">
                <a:moveTo>
                  <a:pt x="2874501" y="222758"/>
                </a:moveTo>
                <a:lnTo>
                  <a:pt x="2848990" y="222758"/>
                </a:lnTo>
                <a:lnTo>
                  <a:pt x="2865754" y="241426"/>
                </a:lnTo>
                <a:lnTo>
                  <a:pt x="2880105" y="260350"/>
                </a:lnTo>
                <a:lnTo>
                  <a:pt x="2892552" y="279908"/>
                </a:lnTo>
                <a:lnTo>
                  <a:pt x="2892171" y="279146"/>
                </a:lnTo>
                <a:lnTo>
                  <a:pt x="2913716" y="279146"/>
                </a:lnTo>
                <a:lnTo>
                  <a:pt x="2908807" y="269875"/>
                </a:lnTo>
                <a:lnTo>
                  <a:pt x="2895473" y="249047"/>
                </a:lnTo>
                <a:lnTo>
                  <a:pt x="2880105" y="228981"/>
                </a:lnTo>
                <a:lnTo>
                  <a:pt x="2874501" y="222758"/>
                </a:lnTo>
                <a:close/>
              </a:path>
              <a:path w="3001009" h="749300">
                <a:moveTo>
                  <a:pt x="2879598" y="259714"/>
                </a:moveTo>
                <a:lnTo>
                  <a:pt x="2880005" y="260350"/>
                </a:lnTo>
                <a:lnTo>
                  <a:pt x="2879598" y="259714"/>
                </a:lnTo>
                <a:close/>
              </a:path>
              <a:path w="3001009" h="749300">
                <a:moveTo>
                  <a:pt x="2865247" y="240919"/>
                </a:moveTo>
                <a:lnTo>
                  <a:pt x="2865635" y="241426"/>
                </a:lnTo>
                <a:lnTo>
                  <a:pt x="2865247" y="240919"/>
                </a:lnTo>
                <a:close/>
              </a:path>
              <a:path w="3001009" h="749300">
                <a:moveTo>
                  <a:pt x="2858104" y="205232"/>
                </a:moveTo>
                <a:lnTo>
                  <a:pt x="2830703" y="205232"/>
                </a:lnTo>
                <a:lnTo>
                  <a:pt x="2849372" y="223265"/>
                </a:lnTo>
                <a:lnTo>
                  <a:pt x="2848990" y="222758"/>
                </a:lnTo>
                <a:lnTo>
                  <a:pt x="2874501" y="222758"/>
                </a:lnTo>
                <a:lnTo>
                  <a:pt x="2862833" y="209803"/>
                </a:lnTo>
                <a:lnTo>
                  <a:pt x="2858104" y="205232"/>
                </a:lnTo>
                <a:close/>
              </a:path>
              <a:path w="3001009" h="749300">
                <a:moveTo>
                  <a:pt x="2840191" y="188340"/>
                </a:moveTo>
                <a:lnTo>
                  <a:pt x="2810763" y="188340"/>
                </a:lnTo>
                <a:lnTo>
                  <a:pt x="2811272" y="188722"/>
                </a:lnTo>
                <a:lnTo>
                  <a:pt x="2831210" y="205739"/>
                </a:lnTo>
                <a:lnTo>
                  <a:pt x="2830703" y="205232"/>
                </a:lnTo>
                <a:lnTo>
                  <a:pt x="2858104" y="205232"/>
                </a:lnTo>
                <a:lnTo>
                  <a:pt x="2843783" y="191388"/>
                </a:lnTo>
                <a:lnTo>
                  <a:pt x="2840191" y="188340"/>
                </a:lnTo>
                <a:close/>
              </a:path>
              <a:path w="3001009" h="749300">
                <a:moveTo>
                  <a:pt x="2810831" y="188398"/>
                </a:moveTo>
                <a:lnTo>
                  <a:pt x="2811211" y="188722"/>
                </a:lnTo>
                <a:lnTo>
                  <a:pt x="2810831" y="188398"/>
                </a:lnTo>
                <a:close/>
              </a:path>
              <a:path w="3001009" h="749300">
                <a:moveTo>
                  <a:pt x="2788793" y="172212"/>
                </a:moveTo>
                <a:lnTo>
                  <a:pt x="2810831" y="188398"/>
                </a:lnTo>
                <a:lnTo>
                  <a:pt x="2840191" y="188340"/>
                </a:lnTo>
                <a:lnTo>
                  <a:pt x="2822829" y="173609"/>
                </a:lnTo>
                <a:lnTo>
                  <a:pt x="2821282" y="172465"/>
                </a:lnTo>
                <a:lnTo>
                  <a:pt x="2789301" y="172465"/>
                </a:lnTo>
                <a:lnTo>
                  <a:pt x="2788793" y="172212"/>
                </a:lnTo>
                <a:close/>
              </a:path>
              <a:path w="3001009" h="749300">
                <a:moveTo>
                  <a:pt x="2799969" y="156718"/>
                </a:moveTo>
                <a:lnTo>
                  <a:pt x="2765171" y="156718"/>
                </a:lnTo>
                <a:lnTo>
                  <a:pt x="2789301" y="172465"/>
                </a:lnTo>
                <a:lnTo>
                  <a:pt x="2821282" y="172465"/>
                </a:lnTo>
                <a:lnTo>
                  <a:pt x="2799969" y="156718"/>
                </a:lnTo>
                <a:close/>
              </a:path>
              <a:path w="3001009" h="749300">
                <a:moveTo>
                  <a:pt x="2753550" y="127888"/>
                </a:moveTo>
                <a:lnTo>
                  <a:pt x="2712593" y="127888"/>
                </a:lnTo>
                <a:lnTo>
                  <a:pt x="2740279" y="142112"/>
                </a:lnTo>
                <a:lnTo>
                  <a:pt x="2765552" y="156972"/>
                </a:lnTo>
                <a:lnTo>
                  <a:pt x="2765171" y="156718"/>
                </a:lnTo>
                <a:lnTo>
                  <a:pt x="2799969" y="156718"/>
                </a:lnTo>
                <a:lnTo>
                  <a:pt x="2775457" y="140588"/>
                </a:lnTo>
                <a:lnTo>
                  <a:pt x="2753550" y="127888"/>
                </a:lnTo>
                <a:close/>
              </a:path>
              <a:path w="3001009" h="749300">
                <a:moveTo>
                  <a:pt x="2739771" y="141859"/>
                </a:moveTo>
                <a:lnTo>
                  <a:pt x="2740204" y="142112"/>
                </a:lnTo>
                <a:lnTo>
                  <a:pt x="2739771" y="141859"/>
                </a:lnTo>
                <a:close/>
              </a:path>
              <a:path w="3001009" h="749300">
                <a:moveTo>
                  <a:pt x="1222387" y="141224"/>
                </a:moveTo>
                <a:lnTo>
                  <a:pt x="1222247" y="141224"/>
                </a:lnTo>
                <a:lnTo>
                  <a:pt x="1221866" y="141350"/>
                </a:lnTo>
                <a:lnTo>
                  <a:pt x="1222387" y="141224"/>
                </a:lnTo>
                <a:close/>
              </a:path>
              <a:path w="3001009" h="749300">
                <a:moveTo>
                  <a:pt x="2728241" y="114553"/>
                </a:moveTo>
                <a:lnTo>
                  <a:pt x="2683636" y="114553"/>
                </a:lnTo>
                <a:lnTo>
                  <a:pt x="2712974" y="128143"/>
                </a:lnTo>
                <a:lnTo>
                  <a:pt x="2712593" y="127888"/>
                </a:lnTo>
                <a:lnTo>
                  <a:pt x="2753550" y="127888"/>
                </a:lnTo>
                <a:lnTo>
                  <a:pt x="2749169" y="125349"/>
                </a:lnTo>
                <a:lnTo>
                  <a:pt x="2728241" y="114553"/>
                </a:lnTo>
                <a:close/>
              </a:path>
              <a:path w="3001009" h="749300">
                <a:moveTo>
                  <a:pt x="2702390" y="102235"/>
                </a:moveTo>
                <a:lnTo>
                  <a:pt x="2653156" y="102235"/>
                </a:lnTo>
                <a:lnTo>
                  <a:pt x="2684018" y="114808"/>
                </a:lnTo>
                <a:lnTo>
                  <a:pt x="2683636" y="114553"/>
                </a:lnTo>
                <a:lnTo>
                  <a:pt x="2728241" y="114553"/>
                </a:lnTo>
                <a:lnTo>
                  <a:pt x="2721102" y="110871"/>
                </a:lnTo>
                <a:lnTo>
                  <a:pt x="2702390" y="102235"/>
                </a:lnTo>
                <a:close/>
              </a:path>
              <a:path w="3001009" h="749300">
                <a:moveTo>
                  <a:pt x="1372197" y="104775"/>
                </a:moveTo>
                <a:lnTo>
                  <a:pt x="1371853" y="104775"/>
                </a:lnTo>
                <a:lnTo>
                  <a:pt x="1371600" y="104901"/>
                </a:lnTo>
                <a:lnTo>
                  <a:pt x="1372197" y="104775"/>
                </a:lnTo>
                <a:close/>
              </a:path>
              <a:path w="3001009" h="749300">
                <a:moveTo>
                  <a:pt x="2675138" y="90550"/>
                </a:moveTo>
                <a:lnTo>
                  <a:pt x="2620772" y="90550"/>
                </a:lnTo>
                <a:lnTo>
                  <a:pt x="2653410" y="102362"/>
                </a:lnTo>
                <a:lnTo>
                  <a:pt x="2653156" y="102235"/>
                </a:lnTo>
                <a:lnTo>
                  <a:pt x="2702390" y="102235"/>
                </a:lnTo>
                <a:lnTo>
                  <a:pt x="2691383" y="97155"/>
                </a:lnTo>
                <a:lnTo>
                  <a:pt x="2675138" y="90550"/>
                </a:lnTo>
                <a:close/>
              </a:path>
              <a:path w="3001009" h="749300">
                <a:moveTo>
                  <a:pt x="2618060" y="69596"/>
                </a:moveTo>
                <a:lnTo>
                  <a:pt x="2551176" y="69596"/>
                </a:lnTo>
                <a:lnTo>
                  <a:pt x="2587116" y="79628"/>
                </a:lnTo>
                <a:lnTo>
                  <a:pt x="2586735" y="79628"/>
                </a:lnTo>
                <a:lnTo>
                  <a:pt x="2621026" y="90677"/>
                </a:lnTo>
                <a:lnTo>
                  <a:pt x="2620772" y="90550"/>
                </a:lnTo>
                <a:lnTo>
                  <a:pt x="2675138" y="90550"/>
                </a:lnTo>
                <a:lnTo>
                  <a:pt x="2660141" y="84455"/>
                </a:lnTo>
                <a:lnTo>
                  <a:pt x="2627122" y="72517"/>
                </a:lnTo>
                <a:lnTo>
                  <a:pt x="2618060" y="69596"/>
                </a:lnTo>
                <a:close/>
              </a:path>
              <a:path w="3001009" h="749300">
                <a:moveTo>
                  <a:pt x="2559423" y="52070"/>
                </a:moveTo>
                <a:lnTo>
                  <a:pt x="2475356" y="52070"/>
                </a:lnTo>
                <a:lnTo>
                  <a:pt x="2514346" y="60451"/>
                </a:lnTo>
                <a:lnTo>
                  <a:pt x="2514091" y="60451"/>
                </a:lnTo>
                <a:lnTo>
                  <a:pt x="2551556" y="69723"/>
                </a:lnTo>
                <a:lnTo>
                  <a:pt x="2551176" y="69596"/>
                </a:lnTo>
                <a:lnTo>
                  <a:pt x="2618060" y="69596"/>
                </a:lnTo>
                <a:lnTo>
                  <a:pt x="2592451" y="61340"/>
                </a:lnTo>
                <a:lnTo>
                  <a:pt x="2559423" y="52070"/>
                </a:lnTo>
                <a:close/>
              </a:path>
              <a:path w="3001009" h="749300">
                <a:moveTo>
                  <a:pt x="1598242" y="61468"/>
                </a:moveTo>
                <a:lnTo>
                  <a:pt x="1597532" y="61468"/>
                </a:lnTo>
                <a:lnTo>
                  <a:pt x="1598242" y="61468"/>
                </a:lnTo>
                <a:close/>
              </a:path>
              <a:path w="3001009" h="749300">
                <a:moveTo>
                  <a:pt x="2529904" y="44703"/>
                </a:moveTo>
                <a:lnTo>
                  <a:pt x="2435098" y="44703"/>
                </a:lnTo>
                <a:lnTo>
                  <a:pt x="2475610" y="52197"/>
                </a:lnTo>
                <a:lnTo>
                  <a:pt x="2475356" y="52070"/>
                </a:lnTo>
                <a:lnTo>
                  <a:pt x="2559423" y="52070"/>
                </a:lnTo>
                <a:lnTo>
                  <a:pt x="2556255" y="51181"/>
                </a:lnTo>
                <a:lnTo>
                  <a:pt x="2529904" y="44703"/>
                </a:lnTo>
                <a:close/>
              </a:path>
              <a:path w="3001009" h="749300">
                <a:moveTo>
                  <a:pt x="1673575" y="50164"/>
                </a:moveTo>
                <a:lnTo>
                  <a:pt x="1672716" y="50164"/>
                </a:lnTo>
                <a:lnTo>
                  <a:pt x="1672589" y="50292"/>
                </a:lnTo>
                <a:lnTo>
                  <a:pt x="1673575" y="50164"/>
                </a:lnTo>
                <a:close/>
              </a:path>
              <a:path w="3001009" h="749300">
                <a:moveTo>
                  <a:pt x="2448943" y="27939"/>
                </a:moveTo>
                <a:lnTo>
                  <a:pt x="2305304" y="27939"/>
                </a:lnTo>
                <a:lnTo>
                  <a:pt x="2350261" y="32638"/>
                </a:lnTo>
                <a:lnTo>
                  <a:pt x="2393569" y="38226"/>
                </a:lnTo>
                <a:lnTo>
                  <a:pt x="2393314" y="38226"/>
                </a:lnTo>
                <a:lnTo>
                  <a:pt x="2435352" y="44831"/>
                </a:lnTo>
                <a:lnTo>
                  <a:pt x="2435098" y="44703"/>
                </a:lnTo>
                <a:lnTo>
                  <a:pt x="2529904" y="44703"/>
                </a:lnTo>
                <a:lnTo>
                  <a:pt x="2518536" y="41910"/>
                </a:lnTo>
                <a:lnTo>
                  <a:pt x="2479166" y="33400"/>
                </a:lnTo>
                <a:lnTo>
                  <a:pt x="2448943" y="27939"/>
                </a:lnTo>
                <a:close/>
              </a:path>
              <a:path w="3001009" h="749300">
                <a:moveTo>
                  <a:pt x="2394123" y="19050"/>
                </a:moveTo>
                <a:lnTo>
                  <a:pt x="2112564" y="19050"/>
                </a:lnTo>
                <a:lnTo>
                  <a:pt x="2162936" y="19812"/>
                </a:lnTo>
                <a:lnTo>
                  <a:pt x="2211958" y="21589"/>
                </a:lnTo>
                <a:lnTo>
                  <a:pt x="2211704" y="21589"/>
                </a:lnTo>
                <a:lnTo>
                  <a:pt x="2259456" y="24257"/>
                </a:lnTo>
                <a:lnTo>
                  <a:pt x="2259203" y="24257"/>
                </a:lnTo>
                <a:lnTo>
                  <a:pt x="2305557" y="28067"/>
                </a:lnTo>
                <a:lnTo>
                  <a:pt x="2305304" y="27939"/>
                </a:lnTo>
                <a:lnTo>
                  <a:pt x="2448943" y="27939"/>
                </a:lnTo>
                <a:lnTo>
                  <a:pt x="2438400" y="26035"/>
                </a:lnTo>
                <a:lnTo>
                  <a:pt x="2396108" y="19303"/>
                </a:lnTo>
                <a:lnTo>
                  <a:pt x="2394123" y="190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998717" y="3144011"/>
            <a:ext cx="210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Contoh</a:t>
            </a:r>
            <a:r>
              <a:rPr dirty="0" sz="1800" spc="-6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Bukti</a:t>
            </a:r>
            <a:r>
              <a:rPr dirty="0" sz="1800" spc="-4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Dukung: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26150" y="1423162"/>
            <a:ext cx="5869305" cy="140589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Penjelasan:</a:t>
            </a:r>
            <a:endParaRPr sz="1800">
              <a:latin typeface="Calibri"/>
              <a:cs typeface="Calibri"/>
            </a:endParaRPr>
          </a:p>
          <a:p>
            <a:pPr algn="just" marL="400685" marR="5080" indent="-285750">
              <a:lnSpc>
                <a:spcPct val="100000"/>
              </a:lnSpc>
              <a:spcBef>
                <a:spcPts val="610"/>
              </a:spcBef>
              <a:buSzPct val="112500"/>
              <a:buFont typeface="Wingdings"/>
              <a:buChar char=""/>
              <a:tabLst>
                <a:tab pos="401320" algn="l"/>
              </a:tabLst>
            </a:pPr>
            <a:r>
              <a:rPr dirty="0" sz="1600" spc="-5">
                <a:latin typeface="Calibri"/>
                <a:cs typeface="Calibri"/>
              </a:rPr>
              <a:t>Seluruh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produsen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data</a:t>
            </a:r>
            <a:r>
              <a:rPr dirty="0" sz="1600" spc="-10">
                <a:latin typeface="Calibri"/>
                <a:cs typeface="Calibri"/>
              </a:rPr>
              <a:t> telah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menerapkan</a:t>
            </a:r>
            <a:r>
              <a:rPr dirty="0" sz="1600" spc="-5">
                <a:latin typeface="Calibri"/>
                <a:cs typeface="Calibri"/>
              </a:rPr>
              <a:t> SDS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-10">
                <a:latin typeface="Calibri"/>
                <a:cs typeface="Calibri"/>
              </a:rPr>
              <a:t> yang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dinilai,</a:t>
            </a:r>
            <a:r>
              <a:rPr dirty="0" sz="1600" spc="-5">
                <a:latin typeface="Calibri"/>
                <a:cs typeface="Calibri"/>
              </a:rPr>
              <a:t> namun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masih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menggunakan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standarnya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masing-masing </a:t>
            </a:r>
            <a:r>
              <a:rPr dirty="0" sz="1600" spc="-10">
                <a:latin typeface="Calibri"/>
                <a:cs typeface="Calibri"/>
              </a:rPr>
              <a:t>(belum didefinisikan </a:t>
            </a:r>
            <a:r>
              <a:rPr dirty="0" sz="1600">
                <a:latin typeface="Calibri"/>
                <a:cs typeface="Calibri"/>
              </a:rPr>
              <a:t>1 </a:t>
            </a:r>
            <a:r>
              <a:rPr dirty="0" sz="1600" spc="-5">
                <a:latin typeface="Calibri"/>
                <a:cs typeface="Calibri"/>
              </a:rPr>
              <a:t>prosedur </a:t>
            </a:r>
            <a:r>
              <a:rPr dirty="0" sz="1600" spc="-10">
                <a:latin typeface="Calibri"/>
                <a:cs typeface="Calibri"/>
              </a:rPr>
              <a:t>yang sama antar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produsen data)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0"/>
              <a:t>Penjelasan</a:t>
            </a:r>
            <a:r>
              <a:rPr dirty="0" sz="3100" spc="-325"/>
              <a:t> </a:t>
            </a:r>
            <a:r>
              <a:rPr dirty="0" sz="3100" spc="110"/>
              <a:t>dan</a:t>
            </a:r>
            <a:r>
              <a:rPr dirty="0" sz="3100" spc="-315"/>
              <a:t> </a:t>
            </a:r>
            <a:r>
              <a:rPr dirty="0" sz="3100" spc="180"/>
              <a:t>Contoh</a:t>
            </a:r>
            <a:r>
              <a:rPr dirty="0" sz="3100" spc="-300"/>
              <a:t> </a:t>
            </a:r>
            <a:r>
              <a:rPr dirty="0" sz="3100" spc="190"/>
              <a:t>Bukti</a:t>
            </a:r>
            <a:r>
              <a:rPr dirty="0" sz="3100" spc="-315"/>
              <a:t> </a:t>
            </a:r>
            <a:r>
              <a:rPr dirty="0" sz="3100" spc="130"/>
              <a:t>D</a:t>
            </a:r>
            <a:r>
              <a:rPr dirty="0" sz="3100" spc="100"/>
              <a:t>u</a:t>
            </a:r>
            <a:r>
              <a:rPr dirty="0" sz="3100" spc="150"/>
              <a:t>kung</a:t>
            </a:r>
            <a:endParaRPr sz="3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5264785"/>
            <a:chOff x="5895594" y="1399794"/>
            <a:chExt cx="6232525" cy="52647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0"/>
              <a:ext cx="6219825" cy="5252085"/>
            </a:xfrm>
            <a:custGeom>
              <a:avLst/>
              <a:gdLst/>
              <a:ahLst/>
              <a:cxnLst/>
              <a:rect l="l" t="t" r="r" b="b"/>
              <a:pathLst>
                <a:path w="6219825" h="5252084">
                  <a:moveTo>
                    <a:pt x="6219444" y="0"/>
                  </a:moveTo>
                  <a:lnTo>
                    <a:pt x="0" y="0"/>
                  </a:lnTo>
                  <a:lnTo>
                    <a:pt x="0" y="5199507"/>
                  </a:lnTo>
                  <a:lnTo>
                    <a:pt x="0" y="5251704"/>
                  </a:lnTo>
                  <a:lnTo>
                    <a:pt x="6219444" y="5251704"/>
                  </a:lnTo>
                  <a:lnTo>
                    <a:pt x="6219444" y="5199507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5252085"/>
            </a:xfrm>
            <a:custGeom>
              <a:avLst/>
              <a:gdLst/>
              <a:ahLst/>
              <a:cxnLst/>
              <a:rect l="l" t="t" r="r" b="b"/>
              <a:pathLst>
                <a:path w="6219825" h="5252084">
                  <a:moveTo>
                    <a:pt x="0" y="5251704"/>
                  </a:moveTo>
                  <a:lnTo>
                    <a:pt x="6219444" y="52517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52517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537" y="174497"/>
            <a:ext cx="419862" cy="4343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10834" y="3188970"/>
            <a:ext cx="1312545" cy="695325"/>
            <a:chOff x="5910834" y="3188970"/>
            <a:chExt cx="1312545" cy="695325"/>
          </a:xfrm>
        </p:grpSpPr>
        <p:sp>
          <p:nvSpPr>
            <p:cNvPr id="19" name="object 19"/>
            <p:cNvSpPr/>
            <p:nvPr/>
          </p:nvSpPr>
          <p:spPr>
            <a:xfrm>
              <a:off x="5910834" y="3536442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72225" y="3193923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72225" y="3193923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665721" y="326110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3976" y="4058411"/>
            <a:ext cx="1312545" cy="695325"/>
            <a:chOff x="5903976" y="4058411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03976" y="4405883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65367" y="40633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365367" y="40633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58864" y="4130547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34455" y="4913376"/>
            <a:ext cx="1312545" cy="695325"/>
            <a:chOff x="5934455" y="4913376"/>
            <a:chExt cx="1312545" cy="695325"/>
          </a:xfrm>
        </p:grpSpPr>
        <p:sp>
          <p:nvSpPr>
            <p:cNvPr id="29" name="object 29"/>
            <p:cNvSpPr/>
            <p:nvPr/>
          </p:nvSpPr>
          <p:spPr>
            <a:xfrm>
              <a:off x="5934455" y="5260086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96608" y="4918329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5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8"/>
                  </a:lnTo>
                  <a:lnTo>
                    <a:pt x="730885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8" y="570865"/>
                  </a:lnTo>
                  <a:lnTo>
                    <a:pt x="845058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396608" y="4918329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0885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8" y="114173"/>
                  </a:lnTo>
                  <a:lnTo>
                    <a:pt x="845058" y="570865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5" y="685038"/>
                  </a:lnTo>
                  <a:lnTo>
                    <a:pt x="114172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689597" y="4985003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30646" y="5781294"/>
            <a:ext cx="1313180" cy="695325"/>
            <a:chOff x="5930646" y="5781294"/>
            <a:chExt cx="1313180" cy="695325"/>
          </a:xfrm>
        </p:grpSpPr>
        <p:sp>
          <p:nvSpPr>
            <p:cNvPr id="34" name="object 34"/>
            <p:cNvSpPr/>
            <p:nvPr/>
          </p:nvSpPr>
          <p:spPr>
            <a:xfrm>
              <a:off x="5930646" y="612800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392799" y="5786247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72"/>
                  </a:lnTo>
                  <a:lnTo>
                    <a:pt x="33464" y="33440"/>
                  </a:lnTo>
                  <a:lnTo>
                    <a:pt x="8981" y="69731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7"/>
                  </a:lnTo>
                  <a:lnTo>
                    <a:pt x="731647" y="685037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4"/>
                  </a:lnTo>
                  <a:lnTo>
                    <a:pt x="845820" y="114172"/>
                  </a:lnTo>
                  <a:lnTo>
                    <a:pt x="836838" y="69731"/>
                  </a:lnTo>
                  <a:lnTo>
                    <a:pt x="812355" y="33440"/>
                  </a:lnTo>
                  <a:lnTo>
                    <a:pt x="776061" y="8972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392799" y="5786247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31"/>
                  </a:lnTo>
                  <a:lnTo>
                    <a:pt x="33464" y="33440"/>
                  </a:lnTo>
                  <a:lnTo>
                    <a:pt x="69758" y="8972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72"/>
                  </a:lnTo>
                  <a:lnTo>
                    <a:pt x="812355" y="33440"/>
                  </a:lnTo>
                  <a:lnTo>
                    <a:pt x="836838" y="69731"/>
                  </a:lnTo>
                  <a:lnTo>
                    <a:pt x="845820" y="114172"/>
                  </a:lnTo>
                  <a:lnTo>
                    <a:pt x="845820" y="570864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7"/>
                  </a:lnTo>
                  <a:lnTo>
                    <a:pt x="114173" y="685037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85788" y="5852922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belum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setiap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masing-masing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berdasarkan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kaidah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yang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ditetapkan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berlaku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reviu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evaluasi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secara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berkala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pemutakhiran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endParaRPr sz="1400">
              <a:latin typeface="Calibri"/>
              <a:cs typeface="Calibri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Data bersama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Walidata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dalam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rangka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peningkatan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83150" y="1535811"/>
            <a:ext cx="1005205" cy="701040"/>
          </a:xfrm>
          <a:custGeom>
            <a:avLst/>
            <a:gdLst/>
            <a:ahLst/>
            <a:cxnLst/>
            <a:rect l="l" t="t" r="r" b="b"/>
            <a:pathLst>
              <a:path w="1005204" h="701039">
                <a:moveTo>
                  <a:pt x="785622" y="50037"/>
                </a:moveTo>
                <a:lnTo>
                  <a:pt x="710564" y="53086"/>
                </a:lnTo>
                <a:lnTo>
                  <a:pt x="637159" y="62484"/>
                </a:lnTo>
                <a:lnTo>
                  <a:pt x="565658" y="78231"/>
                </a:lnTo>
                <a:lnTo>
                  <a:pt x="496697" y="99822"/>
                </a:lnTo>
                <a:lnTo>
                  <a:pt x="430529" y="127000"/>
                </a:lnTo>
                <a:lnTo>
                  <a:pt x="367143" y="159418"/>
                </a:lnTo>
                <a:lnTo>
                  <a:pt x="308101" y="196596"/>
                </a:lnTo>
                <a:lnTo>
                  <a:pt x="252729" y="238251"/>
                </a:lnTo>
                <a:lnTo>
                  <a:pt x="201549" y="284352"/>
                </a:lnTo>
                <a:lnTo>
                  <a:pt x="155194" y="334390"/>
                </a:lnTo>
                <a:lnTo>
                  <a:pt x="114173" y="388112"/>
                </a:lnTo>
                <a:lnTo>
                  <a:pt x="78612" y="444880"/>
                </a:lnTo>
                <a:lnTo>
                  <a:pt x="49022" y="504825"/>
                </a:lnTo>
                <a:lnTo>
                  <a:pt x="25653" y="567436"/>
                </a:lnTo>
                <a:lnTo>
                  <a:pt x="9271" y="632333"/>
                </a:lnTo>
                <a:lnTo>
                  <a:pt x="0" y="699008"/>
                </a:lnTo>
                <a:lnTo>
                  <a:pt x="18923" y="701039"/>
                </a:lnTo>
                <a:lnTo>
                  <a:pt x="22549" y="668401"/>
                </a:lnTo>
                <a:lnTo>
                  <a:pt x="27939" y="635762"/>
                </a:lnTo>
                <a:lnTo>
                  <a:pt x="35064" y="604519"/>
                </a:lnTo>
                <a:lnTo>
                  <a:pt x="35178" y="604012"/>
                </a:lnTo>
                <a:lnTo>
                  <a:pt x="43941" y="572897"/>
                </a:lnTo>
                <a:lnTo>
                  <a:pt x="54483" y="542289"/>
                </a:lnTo>
                <a:lnTo>
                  <a:pt x="66548" y="512190"/>
                </a:lnTo>
                <a:lnTo>
                  <a:pt x="80087" y="483235"/>
                </a:lnTo>
                <a:lnTo>
                  <a:pt x="95176" y="454405"/>
                </a:lnTo>
                <a:lnTo>
                  <a:pt x="111887" y="426085"/>
                </a:lnTo>
                <a:lnTo>
                  <a:pt x="129672" y="399034"/>
                </a:lnTo>
                <a:lnTo>
                  <a:pt x="129921" y="398652"/>
                </a:lnTo>
                <a:lnTo>
                  <a:pt x="149225" y="372237"/>
                </a:lnTo>
                <a:lnTo>
                  <a:pt x="169925" y="346455"/>
                </a:lnTo>
                <a:lnTo>
                  <a:pt x="191672" y="321944"/>
                </a:lnTo>
                <a:lnTo>
                  <a:pt x="214890" y="298068"/>
                </a:lnTo>
                <a:lnTo>
                  <a:pt x="214757" y="298068"/>
                </a:lnTo>
                <a:lnTo>
                  <a:pt x="239395" y="274827"/>
                </a:lnTo>
                <a:lnTo>
                  <a:pt x="239580" y="274827"/>
                </a:lnTo>
                <a:lnTo>
                  <a:pt x="264922" y="252856"/>
                </a:lnTo>
                <a:lnTo>
                  <a:pt x="291464" y="232028"/>
                </a:lnTo>
                <a:lnTo>
                  <a:pt x="319024" y="212089"/>
                </a:lnTo>
                <a:lnTo>
                  <a:pt x="319154" y="212089"/>
                </a:lnTo>
                <a:lnTo>
                  <a:pt x="347599" y="193293"/>
                </a:lnTo>
                <a:lnTo>
                  <a:pt x="376849" y="175894"/>
                </a:lnTo>
                <a:lnTo>
                  <a:pt x="376682" y="175894"/>
                </a:lnTo>
                <a:lnTo>
                  <a:pt x="407179" y="159512"/>
                </a:lnTo>
                <a:lnTo>
                  <a:pt x="438658" y="144144"/>
                </a:lnTo>
                <a:lnTo>
                  <a:pt x="438860" y="144144"/>
                </a:lnTo>
                <a:lnTo>
                  <a:pt x="470370" y="130428"/>
                </a:lnTo>
                <a:lnTo>
                  <a:pt x="503300" y="117601"/>
                </a:lnTo>
                <a:lnTo>
                  <a:pt x="503670" y="117601"/>
                </a:lnTo>
                <a:lnTo>
                  <a:pt x="536326" y="106552"/>
                </a:lnTo>
                <a:lnTo>
                  <a:pt x="536701" y="106425"/>
                </a:lnTo>
                <a:lnTo>
                  <a:pt x="570738" y="96647"/>
                </a:lnTo>
                <a:lnTo>
                  <a:pt x="570357" y="96647"/>
                </a:lnTo>
                <a:lnTo>
                  <a:pt x="605409" y="88264"/>
                </a:lnTo>
                <a:lnTo>
                  <a:pt x="605027" y="88264"/>
                </a:lnTo>
                <a:lnTo>
                  <a:pt x="640588" y="81279"/>
                </a:lnTo>
                <a:lnTo>
                  <a:pt x="640207" y="81279"/>
                </a:lnTo>
                <a:lnTo>
                  <a:pt x="676148" y="75946"/>
                </a:lnTo>
                <a:lnTo>
                  <a:pt x="675766" y="75946"/>
                </a:lnTo>
                <a:lnTo>
                  <a:pt x="712342" y="72009"/>
                </a:lnTo>
                <a:lnTo>
                  <a:pt x="714015" y="72009"/>
                </a:lnTo>
                <a:lnTo>
                  <a:pt x="748919" y="69850"/>
                </a:lnTo>
                <a:lnTo>
                  <a:pt x="748538" y="69850"/>
                </a:lnTo>
                <a:lnTo>
                  <a:pt x="785532" y="69092"/>
                </a:lnTo>
                <a:lnTo>
                  <a:pt x="785367" y="69087"/>
                </a:lnTo>
                <a:lnTo>
                  <a:pt x="928591" y="69087"/>
                </a:lnTo>
                <a:lnTo>
                  <a:pt x="925762" y="63024"/>
                </a:lnTo>
                <a:lnTo>
                  <a:pt x="898525" y="58547"/>
                </a:lnTo>
                <a:lnTo>
                  <a:pt x="870585" y="54990"/>
                </a:lnTo>
                <a:lnTo>
                  <a:pt x="842517" y="52450"/>
                </a:lnTo>
                <a:lnTo>
                  <a:pt x="814197" y="50800"/>
                </a:lnTo>
                <a:lnTo>
                  <a:pt x="785622" y="50037"/>
                </a:lnTo>
                <a:close/>
              </a:path>
              <a:path w="1005204" h="701039">
                <a:moveTo>
                  <a:pt x="22605" y="667892"/>
                </a:moveTo>
                <a:lnTo>
                  <a:pt x="22478" y="668401"/>
                </a:lnTo>
                <a:lnTo>
                  <a:pt x="22605" y="667892"/>
                </a:lnTo>
                <a:close/>
              </a:path>
              <a:path w="1005204" h="701039">
                <a:moveTo>
                  <a:pt x="28053" y="635762"/>
                </a:moveTo>
                <a:lnTo>
                  <a:pt x="27939" y="636269"/>
                </a:lnTo>
                <a:lnTo>
                  <a:pt x="28053" y="635762"/>
                </a:lnTo>
                <a:close/>
              </a:path>
              <a:path w="1005204" h="701039">
                <a:moveTo>
                  <a:pt x="35194" y="604012"/>
                </a:moveTo>
                <a:lnTo>
                  <a:pt x="35116" y="604290"/>
                </a:lnTo>
                <a:lnTo>
                  <a:pt x="35194" y="604012"/>
                </a:lnTo>
                <a:close/>
              </a:path>
              <a:path w="1005204" h="701039">
                <a:moveTo>
                  <a:pt x="43989" y="572897"/>
                </a:moveTo>
                <a:lnTo>
                  <a:pt x="43814" y="573404"/>
                </a:lnTo>
                <a:lnTo>
                  <a:pt x="43989" y="572897"/>
                </a:lnTo>
                <a:close/>
              </a:path>
              <a:path w="1005204" h="701039">
                <a:moveTo>
                  <a:pt x="54558" y="542289"/>
                </a:moveTo>
                <a:lnTo>
                  <a:pt x="54355" y="542798"/>
                </a:lnTo>
                <a:lnTo>
                  <a:pt x="54558" y="542289"/>
                </a:lnTo>
                <a:close/>
              </a:path>
              <a:path w="1005204" h="701039">
                <a:moveTo>
                  <a:pt x="66656" y="512190"/>
                </a:moveTo>
                <a:lnTo>
                  <a:pt x="66421" y="512699"/>
                </a:lnTo>
                <a:lnTo>
                  <a:pt x="66656" y="512190"/>
                </a:lnTo>
                <a:close/>
              </a:path>
              <a:path w="1005204" h="701039">
                <a:moveTo>
                  <a:pt x="80263" y="482853"/>
                </a:moveTo>
                <a:lnTo>
                  <a:pt x="80010" y="483235"/>
                </a:lnTo>
                <a:lnTo>
                  <a:pt x="80263" y="482853"/>
                </a:lnTo>
                <a:close/>
              </a:path>
              <a:path w="1005204" h="701039">
                <a:moveTo>
                  <a:pt x="95376" y="454025"/>
                </a:moveTo>
                <a:lnTo>
                  <a:pt x="95123" y="454405"/>
                </a:lnTo>
                <a:lnTo>
                  <a:pt x="95376" y="454025"/>
                </a:lnTo>
                <a:close/>
              </a:path>
              <a:path w="1005204" h="701039">
                <a:moveTo>
                  <a:pt x="112008" y="426085"/>
                </a:moveTo>
                <a:lnTo>
                  <a:pt x="111760" y="426465"/>
                </a:lnTo>
                <a:lnTo>
                  <a:pt x="112008" y="426085"/>
                </a:lnTo>
                <a:close/>
              </a:path>
              <a:path w="1005204" h="701039">
                <a:moveTo>
                  <a:pt x="129945" y="398652"/>
                </a:moveTo>
                <a:lnTo>
                  <a:pt x="129716" y="398966"/>
                </a:lnTo>
                <a:lnTo>
                  <a:pt x="129945" y="398652"/>
                </a:lnTo>
                <a:close/>
              </a:path>
              <a:path w="1005204" h="701039">
                <a:moveTo>
                  <a:pt x="149276" y="372237"/>
                </a:moveTo>
                <a:lnTo>
                  <a:pt x="148971" y="372617"/>
                </a:lnTo>
                <a:lnTo>
                  <a:pt x="149276" y="372237"/>
                </a:lnTo>
                <a:close/>
              </a:path>
              <a:path w="1005204" h="701039">
                <a:moveTo>
                  <a:pt x="170008" y="346455"/>
                </a:moveTo>
                <a:lnTo>
                  <a:pt x="169672" y="346837"/>
                </a:lnTo>
                <a:lnTo>
                  <a:pt x="170008" y="346455"/>
                </a:lnTo>
                <a:close/>
              </a:path>
              <a:path w="1005204" h="701039">
                <a:moveTo>
                  <a:pt x="191897" y="321690"/>
                </a:moveTo>
                <a:lnTo>
                  <a:pt x="191642" y="321944"/>
                </a:lnTo>
                <a:lnTo>
                  <a:pt x="191897" y="321690"/>
                </a:lnTo>
                <a:close/>
              </a:path>
              <a:path w="1005204" h="701039">
                <a:moveTo>
                  <a:pt x="215137" y="297814"/>
                </a:moveTo>
                <a:lnTo>
                  <a:pt x="214757" y="298068"/>
                </a:lnTo>
                <a:lnTo>
                  <a:pt x="214890" y="298068"/>
                </a:lnTo>
                <a:lnTo>
                  <a:pt x="215137" y="297814"/>
                </a:lnTo>
                <a:close/>
              </a:path>
              <a:path w="1005204" h="701039">
                <a:moveTo>
                  <a:pt x="239580" y="274827"/>
                </a:moveTo>
                <a:lnTo>
                  <a:pt x="239395" y="274827"/>
                </a:lnTo>
                <a:lnTo>
                  <a:pt x="239140" y="275209"/>
                </a:lnTo>
                <a:lnTo>
                  <a:pt x="239580" y="274827"/>
                </a:lnTo>
                <a:close/>
              </a:path>
              <a:path w="1005204" h="701039">
                <a:moveTo>
                  <a:pt x="264990" y="252856"/>
                </a:moveTo>
                <a:lnTo>
                  <a:pt x="264667" y="253111"/>
                </a:lnTo>
                <a:lnTo>
                  <a:pt x="264990" y="252856"/>
                </a:lnTo>
                <a:close/>
              </a:path>
              <a:path w="1005204" h="701039">
                <a:moveTo>
                  <a:pt x="291560" y="232028"/>
                </a:moveTo>
                <a:lnTo>
                  <a:pt x="291211" y="232283"/>
                </a:lnTo>
                <a:lnTo>
                  <a:pt x="291560" y="232028"/>
                </a:lnTo>
                <a:close/>
              </a:path>
              <a:path w="1005204" h="701039">
                <a:moveTo>
                  <a:pt x="319154" y="212089"/>
                </a:moveTo>
                <a:lnTo>
                  <a:pt x="319024" y="212089"/>
                </a:lnTo>
                <a:lnTo>
                  <a:pt x="318770" y="212343"/>
                </a:lnTo>
                <a:lnTo>
                  <a:pt x="319154" y="212089"/>
                </a:lnTo>
                <a:close/>
              </a:path>
              <a:path w="1005204" h="701039">
                <a:moveTo>
                  <a:pt x="347644" y="193293"/>
                </a:moveTo>
                <a:lnTo>
                  <a:pt x="347217" y="193548"/>
                </a:lnTo>
                <a:lnTo>
                  <a:pt x="347644" y="193293"/>
                </a:lnTo>
                <a:close/>
              </a:path>
              <a:path w="1005204" h="701039">
                <a:moveTo>
                  <a:pt x="377063" y="175767"/>
                </a:moveTo>
                <a:lnTo>
                  <a:pt x="376682" y="175894"/>
                </a:lnTo>
                <a:lnTo>
                  <a:pt x="376849" y="175894"/>
                </a:lnTo>
                <a:lnTo>
                  <a:pt x="377063" y="175767"/>
                </a:lnTo>
                <a:close/>
              </a:path>
              <a:path w="1005204" h="701039">
                <a:moveTo>
                  <a:pt x="438860" y="144144"/>
                </a:moveTo>
                <a:lnTo>
                  <a:pt x="438658" y="144144"/>
                </a:lnTo>
                <a:lnTo>
                  <a:pt x="438276" y="144399"/>
                </a:lnTo>
                <a:lnTo>
                  <a:pt x="438860" y="144144"/>
                </a:lnTo>
                <a:close/>
              </a:path>
              <a:path w="1005204" h="701039">
                <a:moveTo>
                  <a:pt x="470662" y="130301"/>
                </a:moveTo>
                <a:lnTo>
                  <a:pt x="470280" y="130428"/>
                </a:lnTo>
                <a:lnTo>
                  <a:pt x="470662" y="130301"/>
                </a:lnTo>
                <a:close/>
              </a:path>
              <a:path w="1005204" h="701039">
                <a:moveTo>
                  <a:pt x="920728" y="81541"/>
                </a:moveTo>
                <a:lnTo>
                  <a:pt x="866394" y="123443"/>
                </a:lnTo>
                <a:lnTo>
                  <a:pt x="1004824" y="91693"/>
                </a:lnTo>
                <a:lnTo>
                  <a:pt x="994609" y="83058"/>
                </a:lnTo>
                <a:lnTo>
                  <a:pt x="928877" y="83058"/>
                </a:lnTo>
                <a:lnTo>
                  <a:pt x="923277" y="81914"/>
                </a:lnTo>
                <a:lnTo>
                  <a:pt x="923036" y="81914"/>
                </a:lnTo>
                <a:lnTo>
                  <a:pt x="920728" y="81541"/>
                </a:lnTo>
                <a:close/>
              </a:path>
              <a:path w="1005204" h="701039">
                <a:moveTo>
                  <a:pt x="503670" y="117601"/>
                </a:moveTo>
                <a:lnTo>
                  <a:pt x="503300" y="117601"/>
                </a:lnTo>
                <a:lnTo>
                  <a:pt x="502920" y="117855"/>
                </a:lnTo>
                <a:lnTo>
                  <a:pt x="503670" y="117601"/>
                </a:lnTo>
                <a:close/>
              </a:path>
              <a:path w="1005204" h="701039">
                <a:moveTo>
                  <a:pt x="536762" y="106425"/>
                </a:moveTo>
                <a:lnTo>
                  <a:pt x="536358" y="106542"/>
                </a:lnTo>
                <a:lnTo>
                  <a:pt x="536762" y="106425"/>
                </a:lnTo>
                <a:close/>
              </a:path>
              <a:path w="1005204" h="701039">
                <a:moveTo>
                  <a:pt x="929137" y="81787"/>
                </a:moveTo>
                <a:lnTo>
                  <a:pt x="922654" y="81787"/>
                </a:lnTo>
                <a:lnTo>
                  <a:pt x="928877" y="83058"/>
                </a:lnTo>
                <a:lnTo>
                  <a:pt x="929137" y="81787"/>
                </a:lnTo>
                <a:close/>
              </a:path>
              <a:path w="1005204" h="701039">
                <a:moveTo>
                  <a:pt x="896365" y="0"/>
                </a:moveTo>
                <a:lnTo>
                  <a:pt x="925762" y="63024"/>
                </a:lnTo>
                <a:lnTo>
                  <a:pt x="926338" y="63118"/>
                </a:lnTo>
                <a:lnTo>
                  <a:pt x="932688" y="64388"/>
                </a:lnTo>
                <a:lnTo>
                  <a:pt x="928877" y="83058"/>
                </a:lnTo>
                <a:lnTo>
                  <a:pt x="994609" y="83058"/>
                </a:lnTo>
                <a:lnTo>
                  <a:pt x="896365" y="0"/>
                </a:lnTo>
                <a:close/>
              </a:path>
              <a:path w="1005204" h="701039">
                <a:moveTo>
                  <a:pt x="930767" y="73798"/>
                </a:moveTo>
                <a:lnTo>
                  <a:pt x="920728" y="81541"/>
                </a:lnTo>
                <a:lnTo>
                  <a:pt x="923036" y="81914"/>
                </a:lnTo>
                <a:lnTo>
                  <a:pt x="922654" y="81787"/>
                </a:lnTo>
                <a:lnTo>
                  <a:pt x="929137" y="81787"/>
                </a:lnTo>
                <a:lnTo>
                  <a:pt x="930767" y="73798"/>
                </a:lnTo>
                <a:close/>
              </a:path>
              <a:path w="1005204" h="701039">
                <a:moveTo>
                  <a:pt x="922654" y="81787"/>
                </a:moveTo>
                <a:lnTo>
                  <a:pt x="923036" y="81914"/>
                </a:lnTo>
                <a:lnTo>
                  <a:pt x="923277" y="81914"/>
                </a:lnTo>
                <a:lnTo>
                  <a:pt x="922654" y="81787"/>
                </a:lnTo>
                <a:close/>
              </a:path>
              <a:path w="1005204" h="701039">
                <a:moveTo>
                  <a:pt x="928591" y="69087"/>
                </a:moveTo>
                <a:lnTo>
                  <a:pt x="785532" y="69092"/>
                </a:lnTo>
                <a:lnTo>
                  <a:pt x="813562" y="69850"/>
                </a:lnTo>
                <a:lnTo>
                  <a:pt x="813180" y="69850"/>
                </a:lnTo>
                <a:lnTo>
                  <a:pt x="841248" y="71374"/>
                </a:lnTo>
                <a:lnTo>
                  <a:pt x="840866" y="71374"/>
                </a:lnTo>
                <a:lnTo>
                  <a:pt x="868679" y="73913"/>
                </a:lnTo>
                <a:lnTo>
                  <a:pt x="868426" y="73913"/>
                </a:lnTo>
                <a:lnTo>
                  <a:pt x="895985" y="77469"/>
                </a:lnTo>
                <a:lnTo>
                  <a:pt x="895603" y="77469"/>
                </a:lnTo>
                <a:lnTo>
                  <a:pt x="920728" y="81541"/>
                </a:lnTo>
                <a:lnTo>
                  <a:pt x="930767" y="73798"/>
                </a:lnTo>
                <a:lnTo>
                  <a:pt x="928591" y="69087"/>
                </a:lnTo>
                <a:close/>
              </a:path>
              <a:path w="1005204" h="701039">
                <a:moveTo>
                  <a:pt x="925762" y="63024"/>
                </a:moveTo>
                <a:lnTo>
                  <a:pt x="930773" y="73767"/>
                </a:lnTo>
                <a:lnTo>
                  <a:pt x="932688" y="64388"/>
                </a:lnTo>
                <a:lnTo>
                  <a:pt x="926338" y="63118"/>
                </a:lnTo>
                <a:lnTo>
                  <a:pt x="925762" y="63024"/>
                </a:lnTo>
                <a:close/>
              </a:path>
              <a:path w="1005204" h="701039">
                <a:moveTo>
                  <a:pt x="714015" y="72009"/>
                </a:moveTo>
                <a:lnTo>
                  <a:pt x="712342" y="72009"/>
                </a:lnTo>
                <a:lnTo>
                  <a:pt x="711962" y="72136"/>
                </a:lnTo>
                <a:lnTo>
                  <a:pt x="714015" y="7200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391907" y="3143249"/>
            <a:ext cx="44894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pengusulan/pemutakhiran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telah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direviu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oleh</a:t>
            </a:r>
            <a:r>
              <a:rPr dirty="0" sz="1600" spc="34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walidata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untuk</a:t>
            </a:r>
            <a:r>
              <a:rPr dirty="0" sz="1600" spc="34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setiap</a:t>
            </a:r>
            <a:r>
              <a:rPr dirty="0" sz="1600" spc="34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391907" y="3631691"/>
            <a:ext cx="29546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latin typeface="Calibri"/>
                <a:cs typeface="Calibri"/>
              </a:rPr>
              <a:t>sektoral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memiliki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format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 </a:t>
            </a:r>
            <a:r>
              <a:rPr dirty="0" sz="1600" spc="-5">
                <a:latin typeface="Calibri"/>
                <a:cs typeface="Calibri"/>
              </a:rPr>
              <a:t>sama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64476" y="4042155"/>
            <a:ext cx="452755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Laporan</a:t>
            </a:r>
            <a:r>
              <a:rPr dirty="0" sz="1600" spc="-5">
                <a:latin typeface="Calibri"/>
                <a:cs typeface="Calibri"/>
              </a:rPr>
              <a:t> penggunaan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setiap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 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-10">
                <a:latin typeface="Calibri"/>
                <a:cs typeface="Calibri"/>
              </a:rPr>
              <a:t> sectoral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sama-sama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mencantumkan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kode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SDSN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digunakan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68031" y="4996179"/>
            <a:ext cx="448437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penetapan</a:t>
            </a:r>
            <a:r>
              <a:rPr dirty="0" sz="1600" spc="10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SDS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tidak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lintas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instansi</a:t>
            </a:r>
            <a:r>
              <a:rPr dirty="0" sz="1600" spc="1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oleh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pimpinan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K/L </a:t>
            </a:r>
            <a:r>
              <a:rPr dirty="0" sz="1600" spc="-10">
                <a:latin typeface="Calibri"/>
                <a:cs typeface="Calibri"/>
              </a:rPr>
              <a:t>pusat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64476" y="5812028"/>
            <a:ext cx="448945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54405" algn="l"/>
                <a:tab pos="1393190" algn="l"/>
                <a:tab pos="2098675" algn="l"/>
                <a:tab pos="2630805" algn="l"/>
                <a:tab pos="3245485" algn="l"/>
                <a:tab pos="4058285" algn="l"/>
              </a:tabLst>
            </a:pPr>
            <a:r>
              <a:rPr dirty="0" sz="1600" spc="-5">
                <a:latin typeface="Calibri"/>
                <a:cs typeface="Calibri"/>
              </a:rPr>
              <a:t>Do</a:t>
            </a:r>
            <a:r>
              <a:rPr dirty="0" sz="1600" spc="-25">
                <a:latin typeface="Calibri"/>
                <a:cs typeface="Calibri"/>
              </a:rPr>
              <a:t>k</a:t>
            </a:r>
            <a:r>
              <a:rPr dirty="0" sz="1600" spc="-5">
                <a:latin typeface="Calibri"/>
                <a:cs typeface="Calibri"/>
              </a:rPr>
              <a:t>ume</a:t>
            </a:r>
            <a:r>
              <a:rPr dirty="0" sz="160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l</a:t>
            </a:r>
            <a:r>
              <a:rPr dirty="0" sz="1600" spc="-1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sejeni</a:t>
            </a:r>
            <a:r>
              <a:rPr dirty="0" sz="1600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20">
                <a:latin typeface="Calibri"/>
                <a:cs typeface="Calibri"/>
              </a:rPr>
              <a:t>y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10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p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menja</a:t>
            </a:r>
            <a:r>
              <a:rPr dirty="0" sz="1600" spc="-10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b</a:t>
            </a:r>
            <a:r>
              <a:rPr dirty="0" sz="1600" spc="-10">
                <a:latin typeface="Calibri"/>
                <a:cs typeface="Calibri"/>
              </a:rPr>
              <a:t>ukt</a:t>
            </a:r>
            <a:r>
              <a:rPr dirty="0" sz="1600">
                <a:latin typeface="Calibri"/>
                <a:cs typeface="Calibri"/>
              </a:rPr>
              <a:t>i  </a:t>
            </a:r>
            <a:r>
              <a:rPr dirty="0" sz="1600" spc="-10">
                <a:latin typeface="Calibri"/>
                <a:cs typeface="Calibri"/>
              </a:rPr>
              <a:t>dukung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59932" y="2709417"/>
            <a:ext cx="2110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Contoh</a:t>
            </a:r>
            <a:r>
              <a:rPr dirty="0" sz="1800" spc="-5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Bukti</a:t>
            </a:r>
            <a:r>
              <a:rPr dirty="0" sz="1800" spc="-45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Dukung: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688321" y="1826767"/>
            <a:ext cx="22078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3725" algn="l"/>
                <a:tab pos="1223010" algn="l"/>
                <a:tab pos="1569720" algn="l"/>
              </a:tabLst>
            </a:pPr>
            <a:r>
              <a:rPr dirty="0" sz="1600" spc="-25">
                <a:latin typeface="Calibri"/>
                <a:cs typeface="Calibri"/>
              </a:rPr>
              <a:t>y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sam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in</a:t>
            </a:r>
            <a:r>
              <a:rPr dirty="0" sz="1600" spc="-25">
                <a:latin typeface="Calibri"/>
                <a:cs typeface="Calibri"/>
              </a:rPr>
              <a:t>st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ns</a:t>
            </a:r>
            <a:r>
              <a:rPr dirty="0" sz="1600"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26150" y="1423162"/>
            <a:ext cx="3494404" cy="91821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Penjelasan:</a:t>
            </a:r>
            <a:endParaRPr sz="1800">
              <a:latin typeface="Calibri"/>
              <a:cs typeface="Calibri"/>
            </a:endParaRPr>
          </a:p>
          <a:p>
            <a:pPr marL="400685" marR="5080" indent="-285750">
              <a:lnSpc>
                <a:spcPct val="100000"/>
              </a:lnSpc>
              <a:spcBef>
                <a:spcPts val="610"/>
              </a:spcBef>
              <a:buSzPct val="112500"/>
              <a:buFont typeface="Wingdings"/>
              <a:buChar char=""/>
              <a:tabLst>
                <a:tab pos="400685" algn="l"/>
                <a:tab pos="401320" algn="l"/>
                <a:tab pos="1026160" algn="l"/>
                <a:tab pos="1520825" algn="l"/>
                <a:tab pos="3081020" algn="l"/>
              </a:tabLst>
            </a:pPr>
            <a:r>
              <a:rPr dirty="0" sz="1600" spc="-14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10">
                <a:latin typeface="Calibri"/>
                <a:cs typeface="Calibri"/>
              </a:rPr>
              <a:t>l</a:t>
            </a:r>
            <a:r>
              <a:rPr dirty="0" sz="1600">
                <a:latin typeface="Calibri"/>
                <a:cs typeface="Calibri"/>
              </a:rPr>
              <a:t>ah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ad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35">
                <a:latin typeface="Calibri"/>
                <a:cs typeface="Calibri"/>
              </a:rPr>
              <a:t>k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 spc="-10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10">
                <a:latin typeface="Calibri"/>
                <a:cs typeface="Calibri"/>
              </a:rPr>
              <a:t>h/</a:t>
            </a:r>
            <a:r>
              <a:rPr dirty="0" sz="1600" spc="-5">
                <a:latin typeface="Calibri"/>
                <a:cs typeface="Calibri"/>
              </a:rPr>
              <a:t>p</a:t>
            </a:r>
            <a:r>
              <a:rPr dirty="0" sz="1600" spc="-30">
                <a:latin typeface="Calibri"/>
                <a:cs typeface="Calibri"/>
              </a:rPr>
              <a:t>r</a:t>
            </a:r>
            <a:r>
              <a:rPr dirty="0" sz="1600" spc="-5">
                <a:latin typeface="Calibri"/>
                <a:cs typeface="Calibri"/>
              </a:rPr>
              <a:t>os</a:t>
            </a:r>
            <a:r>
              <a:rPr dirty="0" sz="1600">
                <a:latin typeface="Calibri"/>
                <a:cs typeface="Calibri"/>
              </a:rPr>
              <a:t>e</a:t>
            </a:r>
            <a:r>
              <a:rPr dirty="0" sz="1600" spc="-5">
                <a:latin typeface="Calibri"/>
                <a:cs typeface="Calibri"/>
              </a:rPr>
              <a:t>du</a:t>
            </a:r>
            <a:r>
              <a:rPr dirty="0" sz="1600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ba</a:t>
            </a:r>
            <a:r>
              <a:rPr dirty="0" sz="1600" spc="-30">
                <a:latin typeface="Calibri"/>
                <a:cs typeface="Calibri"/>
              </a:rPr>
              <a:t>k</a:t>
            </a:r>
            <a:r>
              <a:rPr dirty="0" sz="1600">
                <a:latin typeface="Calibri"/>
                <a:cs typeface="Calibri"/>
              </a:rPr>
              <a:t>u  </a:t>
            </a:r>
            <a:r>
              <a:rPr dirty="0" sz="1600" spc="-5">
                <a:latin typeface="Calibri"/>
                <a:cs typeface="Calibri"/>
              </a:rPr>
              <a:t>pusat/pemda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dalam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penerapan </a:t>
            </a:r>
            <a:r>
              <a:rPr dirty="0" sz="1600" spc="-5">
                <a:latin typeface="Calibri"/>
                <a:cs typeface="Calibri"/>
              </a:rPr>
              <a:t>SDS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45844" y="99313"/>
            <a:ext cx="688657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0">
                <a:solidFill>
                  <a:srgbClr val="FFFFFF"/>
                </a:solidFill>
                <a:latin typeface="Tahoma"/>
                <a:cs typeface="Tahoma"/>
              </a:rPr>
              <a:t>Penjelasan</a:t>
            </a:r>
            <a:r>
              <a:rPr dirty="0" sz="3100" spc="-3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Tahoma"/>
                <a:cs typeface="Tahoma"/>
              </a:rPr>
              <a:t>dan</a:t>
            </a:r>
            <a:r>
              <a:rPr dirty="0" sz="31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Tahoma"/>
                <a:cs typeface="Tahoma"/>
              </a:rPr>
              <a:t>Contoh</a:t>
            </a:r>
            <a:r>
              <a:rPr dirty="0" sz="31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90">
                <a:solidFill>
                  <a:srgbClr val="FFFFFF"/>
                </a:solidFill>
                <a:latin typeface="Tahoma"/>
                <a:cs typeface="Tahoma"/>
              </a:rPr>
              <a:t>Bukti</a:t>
            </a:r>
            <a:r>
              <a:rPr dirty="0" sz="31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3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100" spc="10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100" spc="150">
                <a:solidFill>
                  <a:srgbClr val="FFFFFF"/>
                </a:solidFill>
                <a:latin typeface="Tahoma"/>
                <a:cs typeface="Tahoma"/>
              </a:rPr>
              <a:t>kung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537" y="174497"/>
            <a:ext cx="419862" cy="4343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13120" y="3139439"/>
            <a:ext cx="1367790" cy="695325"/>
            <a:chOff x="5913120" y="3139439"/>
            <a:chExt cx="1367790" cy="695325"/>
          </a:xfrm>
        </p:grpSpPr>
        <p:sp>
          <p:nvSpPr>
            <p:cNvPr id="19" name="object 19"/>
            <p:cNvSpPr/>
            <p:nvPr/>
          </p:nvSpPr>
          <p:spPr>
            <a:xfrm>
              <a:off x="5913120" y="3492245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30137" y="314439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6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8"/>
                  </a:lnTo>
                  <a:lnTo>
                    <a:pt x="731646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6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30137" y="314439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1646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6" y="685038"/>
                  </a:lnTo>
                  <a:lnTo>
                    <a:pt x="114172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723126" y="3210813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40552" y="4118609"/>
            <a:ext cx="1313180" cy="695325"/>
            <a:chOff x="5940552" y="4118609"/>
            <a:chExt cx="1313180" cy="695325"/>
          </a:xfrm>
        </p:grpSpPr>
        <p:sp>
          <p:nvSpPr>
            <p:cNvPr id="24" name="object 24"/>
            <p:cNvSpPr/>
            <p:nvPr/>
          </p:nvSpPr>
          <p:spPr>
            <a:xfrm>
              <a:off x="5940552" y="446531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2705" y="41235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02705" y="41235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95693" y="4189984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44361" y="5391911"/>
            <a:ext cx="1312545" cy="695325"/>
            <a:chOff x="5944361" y="5391911"/>
            <a:chExt cx="1312545" cy="695325"/>
          </a:xfrm>
        </p:grpSpPr>
        <p:sp>
          <p:nvSpPr>
            <p:cNvPr id="29" name="object 29"/>
            <p:cNvSpPr/>
            <p:nvPr/>
          </p:nvSpPr>
          <p:spPr>
            <a:xfrm>
              <a:off x="5944361" y="5738621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05752" y="53968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05752" y="53968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698995" y="5463794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belum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setiap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masing-masing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berdasarkan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kaidah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yang </a:t>
            </a:r>
            <a:r>
              <a:rPr dirty="0" sz="1400" spc="-30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ditetapkan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berlaku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reviu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evaluasi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secara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berkala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Penerapan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pemutakhiran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endParaRPr sz="1400">
              <a:latin typeface="Calibri"/>
              <a:cs typeface="Calibri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Data bersama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Walidata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dalam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rangka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peningkatan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33950" y="1724025"/>
            <a:ext cx="992505" cy="1012190"/>
          </a:xfrm>
          <a:custGeom>
            <a:avLst/>
            <a:gdLst/>
            <a:ahLst/>
            <a:cxnLst/>
            <a:rect l="l" t="t" r="r" b="b"/>
            <a:pathLst>
              <a:path w="992504" h="1012189">
                <a:moveTo>
                  <a:pt x="912654" y="29852"/>
                </a:moveTo>
                <a:lnTo>
                  <a:pt x="832612" y="71374"/>
                </a:lnTo>
                <a:lnTo>
                  <a:pt x="783082" y="98805"/>
                </a:lnTo>
                <a:lnTo>
                  <a:pt x="734695" y="126873"/>
                </a:lnTo>
                <a:lnTo>
                  <a:pt x="687577" y="155701"/>
                </a:lnTo>
                <a:lnTo>
                  <a:pt x="641603" y="185038"/>
                </a:lnTo>
                <a:lnTo>
                  <a:pt x="597026" y="214884"/>
                </a:lnTo>
                <a:lnTo>
                  <a:pt x="553720" y="245237"/>
                </a:lnTo>
                <a:lnTo>
                  <a:pt x="511810" y="276098"/>
                </a:lnTo>
                <a:lnTo>
                  <a:pt x="471170" y="307466"/>
                </a:lnTo>
                <a:lnTo>
                  <a:pt x="431926" y="339344"/>
                </a:lnTo>
                <a:lnTo>
                  <a:pt x="394335" y="371475"/>
                </a:lnTo>
                <a:lnTo>
                  <a:pt x="358013" y="403860"/>
                </a:lnTo>
                <a:lnTo>
                  <a:pt x="323341" y="436752"/>
                </a:lnTo>
                <a:lnTo>
                  <a:pt x="290322" y="469773"/>
                </a:lnTo>
                <a:lnTo>
                  <a:pt x="258699" y="503174"/>
                </a:lnTo>
                <a:lnTo>
                  <a:pt x="228726" y="536701"/>
                </a:lnTo>
                <a:lnTo>
                  <a:pt x="200533" y="570484"/>
                </a:lnTo>
                <a:lnTo>
                  <a:pt x="173989" y="604265"/>
                </a:lnTo>
                <a:lnTo>
                  <a:pt x="149098" y="638301"/>
                </a:lnTo>
                <a:lnTo>
                  <a:pt x="125984" y="672464"/>
                </a:lnTo>
                <a:lnTo>
                  <a:pt x="104648" y="706501"/>
                </a:lnTo>
                <a:lnTo>
                  <a:pt x="85216" y="740663"/>
                </a:lnTo>
                <a:lnTo>
                  <a:pt x="67690" y="774826"/>
                </a:lnTo>
                <a:lnTo>
                  <a:pt x="38100" y="842899"/>
                </a:lnTo>
                <a:lnTo>
                  <a:pt x="16637" y="910336"/>
                </a:lnTo>
                <a:lnTo>
                  <a:pt x="3428" y="977264"/>
                </a:lnTo>
                <a:lnTo>
                  <a:pt x="0" y="1010030"/>
                </a:lnTo>
                <a:lnTo>
                  <a:pt x="18923" y="1011936"/>
                </a:lnTo>
                <a:lnTo>
                  <a:pt x="22298" y="980059"/>
                </a:lnTo>
                <a:lnTo>
                  <a:pt x="27601" y="947927"/>
                </a:lnTo>
                <a:lnTo>
                  <a:pt x="35061" y="915415"/>
                </a:lnTo>
                <a:lnTo>
                  <a:pt x="35178" y="914908"/>
                </a:lnTo>
                <a:lnTo>
                  <a:pt x="44703" y="882141"/>
                </a:lnTo>
                <a:lnTo>
                  <a:pt x="56007" y="849376"/>
                </a:lnTo>
                <a:lnTo>
                  <a:pt x="69469" y="816101"/>
                </a:lnTo>
                <a:lnTo>
                  <a:pt x="84836" y="782954"/>
                </a:lnTo>
                <a:lnTo>
                  <a:pt x="101980" y="749553"/>
                </a:lnTo>
                <a:lnTo>
                  <a:pt x="121012" y="716407"/>
                </a:lnTo>
                <a:lnTo>
                  <a:pt x="141986" y="682625"/>
                </a:lnTo>
                <a:lnTo>
                  <a:pt x="142115" y="682625"/>
                </a:lnTo>
                <a:lnTo>
                  <a:pt x="164719" y="649097"/>
                </a:lnTo>
                <a:lnTo>
                  <a:pt x="164869" y="649097"/>
                </a:lnTo>
                <a:lnTo>
                  <a:pt x="189229" y="615696"/>
                </a:lnTo>
                <a:lnTo>
                  <a:pt x="215391" y="582295"/>
                </a:lnTo>
                <a:lnTo>
                  <a:pt x="243204" y="549021"/>
                </a:lnTo>
                <a:lnTo>
                  <a:pt x="272796" y="515874"/>
                </a:lnTo>
                <a:lnTo>
                  <a:pt x="303797" y="483235"/>
                </a:lnTo>
                <a:lnTo>
                  <a:pt x="336676" y="450469"/>
                </a:lnTo>
                <a:lnTo>
                  <a:pt x="370959" y="417957"/>
                </a:lnTo>
                <a:lnTo>
                  <a:pt x="406908" y="385699"/>
                </a:lnTo>
                <a:lnTo>
                  <a:pt x="444246" y="353822"/>
                </a:lnTo>
                <a:lnTo>
                  <a:pt x="483108" y="322452"/>
                </a:lnTo>
                <a:lnTo>
                  <a:pt x="523202" y="291464"/>
                </a:lnTo>
                <a:lnTo>
                  <a:pt x="564896" y="260603"/>
                </a:lnTo>
                <a:lnTo>
                  <a:pt x="607822" y="230504"/>
                </a:lnTo>
                <a:lnTo>
                  <a:pt x="652145" y="200913"/>
                </a:lnTo>
                <a:lnTo>
                  <a:pt x="697540" y="171830"/>
                </a:lnTo>
                <a:lnTo>
                  <a:pt x="744601" y="143255"/>
                </a:lnTo>
                <a:lnTo>
                  <a:pt x="744347" y="143255"/>
                </a:lnTo>
                <a:lnTo>
                  <a:pt x="792607" y="115315"/>
                </a:lnTo>
                <a:lnTo>
                  <a:pt x="841755" y="88011"/>
                </a:lnTo>
                <a:lnTo>
                  <a:pt x="892175" y="61467"/>
                </a:lnTo>
                <a:lnTo>
                  <a:pt x="920794" y="47068"/>
                </a:lnTo>
                <a:lnTo>
                  <a:pt x="923524" y="35139"/>
                </a:lnTo>
                <a:lnTo>
                  <a:pt x="912654" y="29852"/>
                </a:lnTo>
                <a:close/>
              </a:path>
              <a:path w="992504" h="1012189">
                <a:moveTo>
                  <a:pt x="22351" y="979551"/>
                </a:moveTo>
                <a:lnTo>
                  <a:pt x="22225" y="980059"/>
                </a:lnTo>
                <a:lnTo>
                  <a:pt x="22351" y="979551"/>
                </a:lnTo>
                <a:close/>
              </a:path>
              <a:path w="992504" h="1012189">
                <a:moveTo>
                  <a:pt x="27686" y="947420"/>
                </a:moveTo>
                <a:lnTo>
                  <a:pt x="27559" y="947927"/>
                </a:lnTo>
                <a:lnTo>
                  <a:pt x="27686" y="947420"/>
                </a:lnTo>
                <a:close/>
              </a:path>
              <a:path w="992504" h="1012189">
                <a:moveTo>
                  <a:pt x="35199" y="914908"/>
                </a:moveTo>
                <a:lnTo>
                  <a:pt x="35099" y="915251"/>
                </a:lnTo>
                <a:lnTo>
                  <a:pt x="35199" y="914908"/>
                </a:lnTo>
                <a:close/>
              </a:path>
              <a:path w="992504" h="1012189">
                <a:moveTo>
                  <a:pt x="44751" y="882141"/>
                </a:moveTo>
                <a:lnTo>
                  <a:pt x="44576" y="882650"/>
                </a:lnTo>
                <a:lnTo>
                  <a:pt x="44751" y="882141"/>
                </a:lnTo>
                <a:close/>
              </a:path>
              <a:path w="992504" h="1012189">
                <a:moveTo>
                  <a:pt x="56033" y="849376"/>
                </a:moveTo>
                <a:lnTo>
                  <a:pt x="55879" y="849757"/>
                </a:lnTo>
                <a:lnTo>
                  <a:pt x="56033" y="849376"/>
                </a:lnTo>
                <a:close/>
              </a:path>
              <a:path w="992504" h="1012189">
                <a:moveTo>
                  <a:pt x="69575" y="816101"/>
                </a:moveTo>
                <a:lnTo>
                  <a:pt x="69341" y="816610"/>
                </a:lnTo>
                <a:lnTo>
                  <a:pt x="69575" y="816101"/>
                </a:lnTo>
                <a:close/>
              </a:path>
              <a:path w="992504" h="1012189">
                <a:moveTo>
                  <a:pt x="84903" y="782954"/>
                </a:moveTo>
                <a:lnTo>
                  <a:pt x="84709" y="783336"/>
                </a:lnTo>
                <a:lnTo>
                  <a:pt x="84903" y="782954"/>
                </a:lnTo>
                <a:close/>
              </a:path>
              <a:path w="992504" h="1012189">
                <a:moveTo>
                  <a:pt x="102071" y="749553"/>
                </a:moveTo>
                <a:lnTo>
                  <a:pt x="101853" y="749935"/>
                </a:lnTo>
                <a:lnTo>
                  <a:pt x="102071" y="749553"/>
                </a:lnTo>
                <a:close/>
              </a:path>
              <a:path w="992504" h="1012189">
                <a:moveTo>
                  <a:pt x="121158" y="716152"/>
                </a:moveTo>
                <a:lnTo>
                  <a:pt x="120903" y="716407"/>
                </a:lnTo>
                <a:lnTo>
                  <a:pt x="121158" y="716152"/>
                </a:lnTo>
                <a:close/>
              </a:path>
              <a:path w="992504" h="1012189">
                <a:moveTo>
                  <a:pt x="142115" y="682625"/>
                </a:moveTo>
                <a:lnTo>
                  <a:pt x="141986" y="682625"/>
                </a:lnTo>
                <a:lnTo>
                  <a:pt x="141859" y="683005"/>
                </a:lnTo>
                <a:lnTo>
                  <a:pt x="142115" y="682625"/>
                </a:lnTo>
                <a:close/>
              </a:path>
              <a:path w="992504" h="1012189">
                <a:moveTo>
                  <a:pt x="164869" y="649097"/>
                </a:moveTo>
                <a:lnTo>
                  <a:pt x="164719" y="649097"/>
                </a:lnTo>
                <a:lnTo>
                  <a:pt x="164591" y="649477"/>
                </a:lnTo>
                <a:lnTo>
                  <a:pt x="164869" y="649097"/>
                </a:lnTo>
                <a:close/>
              </a:path>
              <a:path w="992504" h="1012189">
                <a:moveTo>
                  <a:pt x="189301" y="615696"/>
                </a:moveTo>
                <a:lnTo>
                  <a:pt x="189102" y="615950"/>
                </a:lnTo>
                <a:lnTo>
                  <a:pt x="189301" y="615696"/>
                </a:lnTo>
                <a:close/>
              </a:path>
              <a:path w="992504" h="1012189">
                <a:moveTo>
                  <a:pt x="215476" y="582295"/>
                </a:moveTo>
                <a:lnTo>
                  <a:pt x="215264" y="582549"/>
                </a:lnTo>
                <a:lnTo>
                  <a:pt x="215476" y="582295"/>
                </a:lnTo>
                <a:close/>
              </a:path>
              <a:path w="992504" h="1012189">
                <a:moveTo>
                  <a:pt x="243303" y="549021"/>
                </a:moveTo>
                <a:lnTo>
                  <a:pt x="243077" y="549275"/>
                </a:lnTo>
                <a:lnTo>
                  <a:pt x="243303" y="549021"/>
                </a:lnTo>
                <a:close/>
              </a:path>
              <a:path w="992504" h="1012189">
                <a:moveTo>
                  <a:pt x="272909" y="515874"/>
                </a:moveTo>
                <a:lnTo>
                  <a:pt x="272669" y="516127"/>
                </a:lnTo>
                <a:lnTo>
                  <a:pt x="272909" y="515874"/>
                </a:lnTo>
                <a:close/>
              </a:path>
              <a:path w="992504" h="1012189">
                <a:moveTo>
                  <a:pt x="336803" y="450341"/>
                </a:moveTo>
                <a:lnTo>
                  <a:pt x="336550" y="450469"/>
                </a:lnTo>
                <a:lnTo>
                  <a:pt x="336803" y="450341"/>
                </a:lnTo>
                <a:close/>
              </a:path>
              <a:path w="992504" h="1012189">
                <a:moveTo>
                  <a:pt x="371094" y="417829"/>
                </a:moveTo>
                <a:lnTo>
                  <a:pt x="370839" y="417957"/>
                </a:lnTo>
                <a:lnTo>
                  <a:pt x="371094" y="417829"/>
                </a:lnTo>
                <a:close/>
              </a:path>
              <a:path w="992504" h="1012189">
                <a:moveTo>
                  <a:pt x="406929" y="385699"/>
                </a:moveTo>
                <a:lnTo>
                  <a:pt x="406780" y="385825"/>
                </a:lnTo>
                <a:lnTo>
                  <a:pt x="406929" y="385699"/>
                </a:lnTo>
                <a:close/>
              </a:path>
              <a:path w="992504" h="1012189">
                <a:moveTo>
                  <a:pt x="444306" y="353822"/>
                </a:moveTo>
                <a:lnTo>
                  <a:pt x="443991" y="354075"/>
                </a:lnTo>
                <a:lnTo>
                  <a:pt x="444306" y="353822"/>
                </a:lnTo>
                <a:close/>
              </a:path>
              <a:path w="992504" h="1012189">
                <a:moveTo>
                  <a:pt x="483145" y="322452"/>
                </a:moveTo>
                <a:lnTo>
                  <a:pt x="482980" y="322579"/>
                </a:lnTo>
                <a:lnTo>
                  <a:pt x="483145" y="322452"/>
                </a:lnTo>
                <a:close/>
              </a:path>
              <a:path w="992504" h="1012189">
                <a:moveTo>
                  <a:pt x="523366" y="291338"/>
                </a:moveTo>
                <a:lnTo>
                  <a:pt x="523113" y="291464"/>
                </a:lnTo>
                <a:lnTo>
                  <a:pt x="523366" y="291338"/>
                </a:lnTo>
                <a:close/>
              </a:path>
              <a:path w="992504" h="1012189">
                <a:moveTo>
                  <a:pt x="564949" y="260603"/>
                </a:moveTo>
                <a:lnTo>
                  <a:pt x="564769" y="260730"/>
                </a:lnTo>
                <a:lnTo>
                  <a:pt x="564949" y="260603"/>
                </a:lnTo>
                <a:close/>
              </a:path>
              <a:path w="992504" h="1012189">
                <a:moveTo>
                  <a:pt x="607884" y="230504"/>
                </a:moveTo>
                <a:lnTo>
                  <a:pt x="607695" y="230632"/>
                </a:lnTo>
                <a:lnTo>
                  <a:pt x="607884" y="230504"/>
                </a:lnTo>
                <a:close/>
              </a:path>
              <a:path w="992504" h="1012189">
                <a:moveTo>
                  <a:pt x="652215" y="200913"/>
                </a:moveTo>
                <a:lnTo>
                  <a:pt x="652017" y="201040"/>
                </a:lnTo>
                <a:lnTo>
                  <a:pt x="652215" y="200913"/>
                </a:lnTo>
                <a:close/>
              </a:path>
              <a:path w="992504" h="1012189">
                <a:moveTo>
                  <a:pt x="697738" y="171703"/>
                </a:moveTo>
                <a:lnTo>
                  <a:pt x="697484" y="171830"/>
                </a:lnTo>
                <a:lnTo>
                  <a:pt x="697738" y="171703"/>
                </a:lnTo>
                <a:close/>
              </a:path>
              <a:path w="992504" h="1012189">
                <a:moveTo>
                  <a:pt x="792708" y="115315"/>
                </a:moveTo>
                <a:lnTo>
                  <a:pt x="792479" y="115442"/>
                </a:lnTo>
                <a:lnTo>
                  <a:pt x="792708" y="115315"/>
                </a:lnTo>
                <a:close/>
              </a:path>
              <a:path w="992504" h="1012189">
                <a:moveTo>
                  <a:pt x="973207" y="26542"/>
                </a:moveTo>
                <a:lnTo>
                  <a:pt x="919226" y="26542"/>
                </a:lnTo>
                <a:lnTo>
                  <a:pt x="927735" y="43561"/>
                </a:lnTo>
                <a:lnTo>
                  <a:pt x="920794" y="47068"/>
                </a:lnTo>
                <a:lnTo>
                  <a:pt x="905383" y="114426"/>
                </a:lnTo>
                <a:lnTo>
                  <a:pt x="973207" y="26542"/>
                </a:lnTo>
                <a:close/>
              </a:path>
              <a:path w="992504" h="1012189">
                <a:moveTo>
                  <a:pt x="841869" y="88011"/>
                </a:moveTo>
                <a:lnTo>
                  <a:pt x="841628" y="88137"/>
                </a:lnTo>
                <a:lnTo>
                  <a:pt x="841869" y="88011"/>
                </a:lnTo>
                <a:close/>
              </a:path>
              <a:path w="992504" h="1012189">
                <a:moveTo>
                  <a:pt x="892299" y="61467"/>
                </a:moveTo>
                <a:lnTo>
                  <a:pt x="892048" y="61595"/>
                </a:lnTo>
                <a:lnTo>
                  <a:pt x="892299" y="61467"/>
                </a:lnTo>
                <a:close/>
              </a:path>
              <a:path w="992504" h="1012189">
                <a:moveTo>
                  <a:pt x="923524" y="35139"/>
                </a:moveTo>
                <a:lnTo>
                  <a:pt x="920794" y="47068"/>
                </a:lnTo>
                <a:lnTo>
                  <a:pt x="927735" y="43561"/>
                </a:lnTo>
                <a:lnTo>
                  <a:pt x="923524" y="35139"/>
                </a:lnTo>
                <a:close/>
              </a:path>
              <a:path w="992504" h="1012189">
                <a:moveTo>
                  <a:pt x="919226" y="26542"/>
                </a:moveTo>
                <a:lnTo>
                  <a:pt x="912654" y="29852"/>
                </a:lnTo>
                <a:lnTo>
                  <a:pt x="923460" y="35012"/>
                </a:lnTo>
                <a:lnTo>
                  <a:pt x="919226" y="26542"/>
                </a:lnTo>
                <a:close/>
              </a:path>
              <a:path w="992504" h="1012189">
                <a:moveTo>
                  <a:pt x="850138" y="0"/>
                </a:moveTo>
                <a:lnTo>
                  <a:pt x="912654" y="29852"/>
                </a:lnTo>
                <a:lnTo>
                  <a:pt x="919226" y="26542"/>
                </a:lnTo>
                <a:lnTo>
                  <a:pt x="973207" y="26542"/>
                </a:lnTo>
                <a:lnTo>
                  <a:pt x="992124" y="2032"/>
                </a:lnTo>
                <a:lnTo>
                  <a:pt x="85013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533893" y="3313430"/>
            <a:ext cx="39319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Bukti</a:t>
            </a:r>
            <a:r>
              <a:rPr dirty="0" sz="1600" spc="-10">
                <a:latin typeface="Calibri"/>
                <a:cs typeface="Calibri"/>
              </a:rPr>
              <a:t> dukung </a:t>
            </a:r>
            <a:r>
              <a:rPr dirty="0" sz="1600" spc="-5">
                <a:latin typeface="Calibri"/>
                <a:cs typeface="Calibri"/>
              </a:rPr>
              <a:t>pada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level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3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(tiga)</a:t>
            </a:r>
            <a:r>
              <a:rPr dirty="0" sz="1600" spc="-5">
                <a:latin typeface="Calibri"/>
                <a:cs typeface="Calibri"/>
              </a:rPr>
              <a:t> telah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terpenuhi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501128" y="4005326"/>
            <a:ext cx="43935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4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pembahasan</a:t>
            </a:r>
            <a:r>
              <a:rPr dirty="0" sz="1600" spc="4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</a:t>
            </a:r>
            <a:r>
              <a:rPr dirty="0" sz="1600" spc="4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409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dilakukan</a:t>
            </a:r>
            <a:r>
              <a:rPr dirty="0" sz="1600" spc="4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secara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01128" y="4249166"/>
            <a:ext cx="21704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  <a:tab pos="1459865" algn="l"/>
                <a:tab pos="1520825" algn="l"/>
              </a:tabLst>
            </a:pPr>
            <a:r>
              <a:rPr dirty="0" sz="1600" spc="-5">
                <a:latin typeface="Calibri"/>
                <a:cs typeface="Calibri"/>
              </a:rPr>
              <a:t>ber</a:t>
            </a:r>
            <a:r>
              <a:rPr dirty="0" sz="1600" spc="-40">
                <a:latin typeface="Calibri"/>
                <a:cs typeface="Calibri"/>
              </a:rPr>
              <a:t>k</a:t>
            </a:r>
            <a:r>
              <a:rPr dirty="0" sz="1600">
                <a:latin typeface="Calibri"/>
                <a:cs typeface="Calibri"/>
              </a:rPr>
              <a:t>ala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20">
                <a:latin typeface="Calibri"/>
                <a:cs typeface="Calibri"/>
              </a:rPr>
              <a:t>n</a:t>
            </a: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 spc="-40">
                <a:latin typeface="Calibri"/>
                <a:cs typeface="Calibri"/>
              </a:rPr>
              <a:t>r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20">
                <a:latin typeface="Calibri"/>
                <a:cs typeface="Calibri"/>
              </a:rPr>
              <a:t>w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10">
                <a:latin typeface="Calibri"/>
                <a:cs typeface="Calibri"/>
              </a:rPr>
              <a:t>i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30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  </a:t>
            </a:r>
            <a:r>
              <a:rPr dirty="0" sz="1600" spc="-5">
                <a:latin typeface="Calibri"/>
                <a:cs typeface="Calibri"/>
              </a:rPr>
              <a:t>seperti	notula		</a:t>
            </a:r>
            <a:r>
              <a:rPr dirty="0" sz="1600" spc="-10">
                <a:latin typeface="Calibri"/>
                <a:cs typeface="Calibri"/>
              </a:rPr>
              <a:t>rapat,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95180" y="4249166"/>
            <a:ext cx="7416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den</a:t>
            </a:r>
            <a:r>
              <a:rPr dirty="0" sz="1600" spc="-40">
                <a:latin typeface="Calibri"/>
                <a:cs typeface="Calibri"/>
              </a:rPr>
              <a:t>g</a:t>
            </a:r>
            <a:r>
              <a:rPr dirty="0" sz="1600">
                <a:latin typeface="Calibri"/>
                <a:cs typeface="Calibri"/>
              </a:rPr>
              <a:t>an  </a:t>
            </a:r>
            <a:r>
              <a:rPr dirty="0" sz="1600" spc="-5">
                <a:latin typeface="Calibri"/>
                <a:cs typeface="Calibri"/>
              </a:rPr>
              <a:t>laporan,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566145" y="4249166"/>
            <a:ext cx="80835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 marR="5080" indent="-889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p</a:t>
            </a:r>
            <a:r>
              <a:rPr dirty="0" sz="1600" spc="-30">
                <a:latin typeface="Calibri"/>
                <a:cs typeface="Calibri"/>
              </a:rPr>
              <a:t>r</a:t>
            </a:r>
            <a:r>
              <a:rPr dirty="0" sz="1600" spc="-5">
                <a:latin typeface="Calibri"/>
                <a:cs typeface="Calibri"/>
              </a:rPr>
              <a:t>odusen  </a:t>
            </a:r>
            <a:r>
              <a:rPr dirty="0" sz="1600" spc="-5">
                <a:latin typeface="Calibri"/>
                <a:cs typeface="Calibri"/>
              </a:rPr>
              <a:t>timeline,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04168" y="4249166"/>
            <a:ext cx="390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30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  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01128" y="4736846"/>
            <a:ext cx="4393565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lain</a:t>
            </a:r>
            <a:r>
              <a:rPr dirty="0" sz="1600" spc="16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17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sejenis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untuk</a:t>
            </a:r>
            <a:r>
              <a:rPr dirty="0" sz="1600" spc="16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setiap</a:t>
            </a:r>
            <a:r>
              <a:rPr dirty="0" sz="1600" spc="15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sektoral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menjadi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penelitian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33893" y="5362194"/>
            <a:ext cx="421513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-5">
                <a:latin typeface="Calibri"/>
                <a:cs typeface="Calibri"/>
              </a:rPr>
              <a:t> hasil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reviu</a:t>
            </a:r>
            <a:r>
              <a:rPr dirty="0" sz="1600" spc="-5">
                <a:latin typeface="Calibri"/>
                <a:cs typeface="Calibri"/>
              </a:rPr>
              <a:t> dan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evaluasi</a:t>
            </a:r>
            <a:r>
              <a:rPr dirty="0" sz="1600" spc="-5">
                <a:latin typeface="Calibri"/>
                <a:cs typeface="Calibri"/>
              </a:rPr>
              <a:t> terhadap 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penerapan</a:t>
            </a:r>
            <a:r>
              <a:rPr dirty="0" sz="1600" spc="-5">
                <a:latin typeface="Calibri"/>
                <a:cs typeface="Calibri"/>
              </a:rPr>
              <a:t> SDS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untuk</a:t>
            </a:r>
            <a:r>
              <a:rPr dirty="0" sz="1600" spc="-5">
                <a:latin typeface="Calibri"/>
                <a:cs typeface="Calibri"/>
              </a:rPr>
              <a:t> setiap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kegiatan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sektoral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menjadi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penelitian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59932" y="2672334"/>
            <a:ext cx="2110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Contoh</a:t>
            </a:r>
            <a:r>
              <a:rPr dirty="0" sz="1800" spc="-50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Bukti</a:t>
            </a:r>
            <a:r>
              <a:rPr dirty="0" sz="1800" spc="-45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libri"/>
                <a:cs typeface="Calibri"/>
              </a:rPr>
              <a:t>Dukung: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26150" y="1438910"/>
            <a:ext cx="5512435" cy="6470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Penjelasan:</a:t>
            </a:r>
            <a:endParaRPr sz="1800">
              <a:latin typeface="Calibri"/>
              <a:cs typeface="Calibri"/>
            </a:endParaRPr>
          </a:p>
          <a:p>
            <a:pPr marL="311785" indent="-286385">
              <a:lnSpc>
                <a:spcPct val="100000"/>
              </a:lnSpc>
              <a:spcBef>
                <a:spcPts val="484"/>
              </a:spcBef>
              <a:buSzPct val="112500"/>
              <a:buFont typeface="Wingdings"/>
              <a:buChar char=""/>
              <a:tabLst>
                <a:tab pos="311785" algn="l"/>
                <a:tab pos="312420" algn="l"/>
              </a:tabLst>
            </a:pPr>
            <a:r>
              <a:rPr dirty="0" sz="1600" spc="-30">
                <a:latin typeface="Calibri"/>
                <a:cs typeface="Calibri"/>
              </a:rPr>
              <a:t>Telah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ada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reviu</a:t>
            </a:r>
            <a:r>
              <a:rPr dirty="0" sz="1600" spc="-5">
                <a:latin typeface="Calibri"/>
                <a:cs typeface="Calibri"/>
              </a:rPr>
              <a:t> dan evaluasi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dari</a:t>
            </a:r>
            <a:r>
              <a:rPr dirty="0" sz="1600" spc="-10">
                <a:latin typeface="Calibri"/>
                <a:cs typeface="Calibri"/>
              </a:rPr>
              <a:t> penerapan </a:t>
            </a:r>
            <a:r>
              <a:rPr dirty="0" sz="1600" spc="-5">
                <a:latin typeface="Calibri"/>
                <a:cs typeface="Calibri"/>
              </a:rPr>
              <a:t>SDS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secara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berkala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45844" y="99313"/>
            <a:ext cx="688657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0">
                <a:solidFill>
                  <a:srgbClr val="FFFFFF"/>
                </a:solidFill>
                <a:latin typeface="Tahoma"/>
                <a:cs typeface="Tahoma"/>
              </a:rPr>
              <a:t>Penjelasan</a:t>
            </a:r>
            <a:r>
              <a:rPr dirty="0" sz="3100" spc="-3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10">
                <a:solidFill>
                  <a:srgbClr val="FFFFFF"/>
                </a:solidFill>
                <a:latin typeface="Tahoma"/>
                <a:cs typeface="Tahoma"/>
              </a:rPr>
              <a:t>dan</a:t>
            </a:r>
            <a:r>
              <a:rPr dirty="0" sz="31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Tahoma"/>
                <a:cs typeface="Tahoma"/>
              </a:rPr>
              <a:t>Contoh</a:t>
            </a:r>
            <a:r>
              <a:rPr dirty="0" sz="31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90">
                <a:solidFill>
                  <a:srgbClr val="FFFFFF"/>
                </a:solidFill>
                <a:latin typeface="Tahoma"/>
                <a:cs typeface="Tahoma"/>
              </a:rPr>
              <a:t>Bukti</a:t>
            </a:r>
            <a:r>
              <a:rPr dirty="0" sz="3100" spc="-3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100" spc="13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3100" spc="10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3100" spc="150">
                <a:solidFill>
                  <a:srgbClr val="FFFFFF"/>
                </a:solidFill>
                <a:latin typeface="Tahoma"/>
                <a:cs typeface="Tahoma"/>
              </a:rPr>
              <a:t>kung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4537" y="174497"/>
            <a:ext cx="419862" cy="43433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925946" y="3156839"/>
            <a:ext cx="1334770" cy="695325"/>
            <a:chOff x="5925946" y="3156839"/>
            <a:chExt cx="1334770" cy="695325"/>
          </a:xfrm>
        </p:grpSpPr>
        <p:sp>
          <p:nvSpPr>
            <p:cNvPr id="19" name="object 19"/>
            <p:cNvSpPr/>
            <p:nvPr/>
          </p:nvSpPr>
          <p:spPr>
            <a:xfrm>
              <a:off x="5940551" y="3503676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09562" y="3161919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6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7"/>
                  </a:lnTo>
                  <a:lnTo>
                    <a:pt x="731646" y="685037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4"/>
                  </a:lnTo>
                  <a:lnTo>
                    <a:pt x="845819" y="114172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6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09562" y="3161919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1646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2"/>
                  </a:lnTo>
                  <a:lnTo>
                    <a:pt x="845819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6" y="685037"/>
                  </a:lnTo>
                  <a:lnTo>
                    <a:pt x="114172" y="685037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702806" y="3228594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71032" y="4130802"/>
            <a:ext cx="1312545" cy="695325"/>
            <a:chOff x="5971032" y="4130802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71032" y="447827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32423" y="413575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32423" y="413575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725666" y="420293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62650" y="5316473"/>
            <a:ext cx="1313180" cy="695325"/>
            <a:chOff x="5962650" y="5316473"/>
            <a:chExt cx="1313180" cy="695325"/>
          </a:xfrm>
        </p:grpSpPr>
        <p:sp>
          <p:nvSpPr>
            <p:cNvPr id="29" name="object 29"/>
            <p:cNvSpPr/>
            <p:nvPr/>
          </p:nvSpPr>
          <p:spPr>
            <a:xfrm>
              <a:off x="5962650" y="5663183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24802" y="532142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24802" y="532142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717792" y="538835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72593" y="1007744"/>
            <a:ext cx="4817110" cy="2661285"/>
            <a:chOff x="172593" y="1007744"/>
            <a:chExt cx="4817110" cy="2661285"/>
          </a:xfrm>
        </p:grpSpPr>
        <p:sp>
          <p:nvSpPr>
            <p:cNvPr id="34" name="object 34"/>
            <p:cNvSpPr/>
            <p:nvPr/>
          </p:nvSpPr>
          <p:spPr>
            <a:xfrm>
              <a:off x="172593" y="1007744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4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7"/>
                  </a:lnTo>
                  <a:lnTo>
                    <a:pt x="4729734" y="521207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7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593" y="1542668"/>
              <a:ext cx="4817110" cy="1591310"/>
            </a:xfrm>
            <a:custGeom>
              <a:avLst/>
              <a:gdLst/>
              <a:ahLst/>
              <a:cxnLst/>
              <a:rect l="l" t="t" r="r" b="b"/>
              <a:pathLst>
                <a:path w="4817110" h="1591310">
                  <a:moveTo>
                    <a:pt x="4816602" y="1156716"/>
                  </a:moveTo>
                  <a:lnTo>
                    <a:pt x="4809769" y="1122895"/>
                  </a:lnTo>
                  <a:lnTo>
                    <a:pt x="4791164" y="1095286"/>
                  </a:lnTo>
                  <a:lnTo>
                    <a:pt x="4763554" y="1076680"/>
                  </a:lnTo>
                  <a:lnTo>
                    <a:pt x="4729734" y="1069848"/>
                  </a:lnTo>
                  <a:lnTo>
                    <a:pt x="86868" y="1069848"/>
                  </a:lnTo>
                  <a:lnTo>
                    <a:pt x="53047" y="1076680"/>
                  </a:lnTo>
                  <a:lnTo>
                    <a:pt x="25438" y="1095286"/>
                  </a:lnTo>
                  <a:lnTo>
                    <a:pt x="6819" y="1122895"/>
                  </a:lnTo>
                  <a:lnTo>
                    <a:pt x="0" y="1156716"/>
                  </a:lnTo>
                  <a:lnTo>
                    <a:pt x="0" y="1504188"/>
                  </a:lnTo>
                  <a:lnTo>
                    <a:pt x="6819" y="1538020"/>
                  </a:lnTo>
                  <a:lnTo>
                    <a:pt x="25438" y="1565630"/>
                  </a:lnTo>
                  <a:lnTo>
                    <a:pt x="53047" y="1584236"/>
                  </a:lnTo>
                  <a:lnTo>
                    <a:pt x="86868" y="1591056"/>
                  </a:lnTo>
                  <a:lnTo>
                    <a:pt x="4729734" y="1591056"/>
                  </a:lnTo>
                  <a:lnTo>
                    <a:pt x="4763554" y="1584236"/>
                  </a:lnTo>
                  <a:lnTo>
                    <a:pt x="4791164" y="1565630"/>
                  </a:lnTo>
                  <a:lnTo>
                    <a:pt x="4809769" y="1538020"/>
                  </a:lnTo>
                  <a:lnTo>
                    <a:pt x="4816602" y="1504188"/>
                  </a:lnTo>
                  <a:lnTo>
                    <a:pt x="4816602" y="1156716"/>
                  </a:lnTo>
                  <a:close/>
                </a:path>
                <a:path w="4817110" h="1591310">
                  <a:moveTo>
                    <a:pt x="4816602" y="621792"/>
                  </a:moveTo>
                  <a:lnTo>
                    <a:pt x="4809769" y="587971"/>
                  </a:lnTo>
                  <a:lnTo>
                    <a:pt x="4791164" y="560362"/>
                  </a:lnTo>
                  <a:lnTo>
                    <a:pt x="4763554" y="541756"/>
                  </a:lnTo>
                  <a:lnTo>
                    <a:pt x="4729734" y="534924"/>
                  </a:lnTo>
                  <a:lnTo>
                    <a:pt x="86868" y="534924"/>
                  </a:lnTo>
                  <a:lnTo>
                    <a:pt x="53047" y="541756"/>
                  </a:lnTo>
                  <a:lnTo>
                    <a:pt x="25438" y="560362"/>
                  </a:lnTo>
                  <a:lnTo>
                    <a:pt x="6819" y="587971"/>
                  </a:lnTo>
                  <a:lnTo>
                    <a:pt x="0" y="621792"/>
                  </a:lnTo>
                  <a:lnTo>
                    <a:pt x="0" y="969264"/>
                  </a:lnTo>
                  <a:lnTo>
                    <a:pt x="6819" y="1003096"/>
                  </a:lnTo>
                  <a:lnTo>
                    <a:pt x="25438" y="1030706"/>
                  </a:lnTo>
                  <a:lnTo>
                    <a:pt x="53047" y="1049312"/>
                  </a:lnTo>
                  <a:lnTo>
                    <a:pt x="86868" y="1056132"/>
                  </a:lnTo>
                  <a:lnTo>
                    <a:pt x="4729734" y="1056132"/>
                  </a:lnTo>
                  <a:lnTo>
                    <a:pt x="4763554" y="1049312"/>
                  </a:lnTo>
                  <a:lnTo>
                    <a:pt x="4791164" y="1030706"/>
                  </a:lnTo>
                  <a:lnTo>
                    <a:pt x="4809769" y="1003096"/>
                  </a:lnTo>
                  <a:lnTo>
                    <a:pt x="4816602" y="969264"/>
                  </a:lnTo>
                  <a:lnTo>
                    <a:pt x="4816602" y="621792"/>
                  </a:lnTo>
                  <a:close/>
                </a:path>
                <a:path w="4817110" h="1591310">
                  <a:moveTo>
                    <a:pt x="4816602" y="86868"/>
                  </a:moveTo>
                  <a:lnTo>
                    <a:pt x="4809769" y="53047"/>
                  </a:lnTo>
                  <a:lnTo>
                    <a:pt x="4791164" y="25438"/>
                  </a:lnTo>
                  <a:lnTo>
                    <a:pt x="4763554" y="6832"/>
                  </a:lnTo>
                  <a:lnTo>
                    <a:pt x="4729734" y="0"/>
                  </a:lnTo>
                  <a:lnTo>
                    <a:pt x="86868" y="0"/>
                  </a:lnTo>
                  <a:lnTo>
                    <a:pt x="53047" y="6832"/>
                  </a:lnTo>
                  <a:lnTo>
                    <a:pt x="25438" y="25438"/>
                  </a:lnTo>
                  <a:lnTo>
                    <a:pt x="6819" y="53047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19" y="468172"/>
                  </a:lnTo>
                  <a:lnTo>
                    <a:pt x="25438" y="495782"/>
                  </a:lnTo>
                  <a:lnTo>
                    <a:pt x="53047" y="514388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4" y="514388"/>
                  </a:lnTo>
                  <a:lnTo>
                    <a:pt x="4791164" y="495782"/>
                  </a:lnTo>
                  <a:lnTo>
                    <a:pt x="4809769" y="468172"/>
                  </a:lnTo>
                  <a:lnTo>
                    <a:pt x="4816602" y="434340"/>
                  </a:lnTo>
                  <a:lnTo>
                    <a:pt x="4816602" y="868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2593" y="3147440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5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8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8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E78E0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38506" y="1128268"/>
            <a:ext cx="4551680" cy="2475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325" indent="-1752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 belum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libri"/>
              <a:buAutoNum type="arabicPeriod"/>
            </a:pPr>
            <a:endParaRPr sz="1550">
              <a:latin typeface="Calibri"/>
              <a:cs typeface="Calibri"/>
            </a:endParaRPr>
          </a:p>
          <a:p>
            <a:pPr marL="186690" marR="203835" indent="-174625">
              <a:lnSpc>
                <a:spcPts val="1540"/>
              </a:lnSpc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setiap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masing-masing</a:t>
            </a:r>
            <a:endParaRPr sz="1400">
              <a:latin typeface="Calibri"/>
              <a:cs typeface="Calibri"/>
            </a:endParaRPr>
          </a:p>
          <a:p>
            <a:pPr marL="186690" marR="306705" indent="-174625">
              <a:lnSpc>
                <a:spcPts val="1540"/>
              </a:lnSpc>
              <a:spcBef>
                <a:spcPts val="113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berdasarkan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kaidah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yang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ditetapkan</a:t>
            </a:r>
            <a:r>
              <a:rPr dirty="0" sz="14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berlaku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seluruh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  <a:p>
            <a:pPr marL="186690" marR="300355" indent="-174625">
              <a:lnSpc>
                <a:spcPts val="1540"/>
              </a:lnSpc>
              <a:spcBef>
                <a:spcPts val="113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reviu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evaluasi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secara </a:t>
            </a:r>
            <a:r>
              <a:rPr dirty="0" sz="1400" spc="-3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berkala</a:t>
            </a:r>
            <a:endParaRPr sz="1400">
              <a:latin typeface="Calibri"/>
              <a:cs typeface="Calibri"/>
            </a:endParaRPr>
          </a:p>
          <a:p>
            <a:pPr marL="187325" indent="-187960">
              <a:lnSpc>
                <a:spcPts val="1610"/>
              </a:lnSpc>
              <a:spcBef>
                <a:spcPts val="96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Penerapan</a:t>
            </a:r>
            <a:r>
              <a:rPr dirty="0" sz="14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SDS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telah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dilakukan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pemutakhiran</a:t>
            </a:r>
            <a:r>
              <a:rPr dirty="0" sz="14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Produsen</a:t>
            </a:r>
            <a:endParaRPr sz="1400">
              <a:latin typeface="Calibri"/>
              <a:cs typeface="Calibri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Data bersama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Walidata</a:t>
            </a:r>
            <a:r>
              <a:rPr dirty="0" sz="14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libri"/>
                <a:cs typeface="Calibri"/>
              </a:rPr>
              <a:t>dalam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libri"/>
                <a:cs typeface="Calibri"/>
              </a:rPr>
              <a:t>rangka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peningkatan</a:t>
            </a:r>
            <a:r>
              <a:rPr dirty="0" sz="14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libri"/>
                <a:cs typeface="Calibri"/>
              </a:rPr>
              <a:t>kualitas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81550" y="1620774"/>
            <a:ext cx="1221740" cy="1598295"/>
          </a:xfrm>
          <a:custGeom>
            <a:avLst/>
            <a:gdLst/>
            <a:ahLst/>
            <a:cxnLst/>
            <a:rect l="l" t="t" r="r" b="b"/>
            <a:pathLst>
              <a:path w="1221739" h="1598295">
                <a:moveTo>
                  <a:pt x="1137229" y="50494"/>
                </a:moveTo>
                <a:lnTo>
                  <a:pt x="1092835" y="56387"/>
                </a:lnTo>
                <a:lnTo>
                  <a:pt x="1029335" y="68072"/>
                </a:lnTo>
                <a:lnTo>
                  <a:pt x="966088" y="82550"/>
                </a:lnTo>
                <a:lnTo>
                  <a:pt x="904748" y="100456"/>
                </a:lnTo>
                <a:lnTo>
                  <a:pt x="844930" y="121158"/>
                </a:lnTo>
                <a:lnTo>
                  <a:pt x="786638" y="144652"/>
                </a:lnTo>
                <a:lnTo>
                  <a:pt x="729869" y="170814"/>
                </a:lnTo>
                <a:lnTo>
                  <a:pt x="674751" y="199516"/>
                </a:lnTo>
                <a:lnTo>
                  <a:pt x="621411" y="230631"/>
                </a:lnTo>
                <a:lnTo>
                  <a:pt x="569849" y="264287"/>
                </a:lnTo>
                <a:lnTo>
                  <a:pt x="520064" y="300100"/>
                </a:lnTo>
                <a:lnTo>
                  <a:pt x="472313" y="338200"/>
                </a:lnTo>
                <a:lnTo>
                  <a:pt x="426338" y="378333"/>
                </a:lnTo>
                <a:lnTo>
                  <a:pt x="382524" y="420497"/>
                </a:lnTo>
                <a:lnTo>
                  <a:pt x="340613" y="464438"/>
                </a:lnTo>
                <a:lnTo>
                  <a:pt x="300863" y="510286"/>
                </a:lnTo>
                <a:lnTo>
                  <a:pt x="263398" y="557784"/>
                </a:lnTo>
                <a:lnTo>
                  <a:pt x="228091" y="606933"/>
                </a:lnTo>
                <a:lnTo>
                  <a:pt x="195072" y="657605"/>
                </a:lnTo>
                <a:lnTo>
                  <a:pt x="164464" y="709676"/>
                </a:lnTo>
                <a:lnTo>
                  <a:pt x="136271" y="763142"/>
                </a:lnTo>
                <a:lnTo>
                  <a:pt x="110489" y="817879"/>
                </a:lnTo>
                <a:lnTo>
                  <a:pt x="87375" y="873633"/>
                </a:lnTo>
                <a:lnTo>
                  <a:pt x="66675" y="930528"/>
                </a:lnTo>
                <a:lnTo>
                  <a:pt x="48767" y="988313"/>
                </a:lnTo>
                <a:lnTo>
                  <a:pt x="33527" y="1046988"/>
                </a:lnTo>
                <a:lnTo>
                  <a:pt x="20954" y="1106424"/>
                </a:lnTo>
                <a:lnTo>
                  <a:pt x="11302" y="1166495"/>
                </a:lnTo>
                <a:lnTo>
                  <a:pt x="4572" y="1227201"/>
                </a:lnTo>
                <a:lnTo>
                  <a:pt x="762" y="1288288"/>
                </a:lnTo>
                <a:lnTo>
                  <a:pt x="0" y="1319022"/>
                </a:lnTo>
                <a:lnTo>
                  <a:pt x="0" y="1349755"/>
                </a:lnTo>
                <a:lnTo>
                  <a:pt x="2159" y="1411604"/>
                </a:lnTo>
                <a:lnTo>
                  <a:pt x="7620" y="1473580"/>
                </a:lnTo>
                <a:lnTo>
                  <a:pt x="16255" y="1535684"/>
                </a:lnTo>
                <a:lnTo>
                  <a:pt x="28066" y="1597787"/>
                </a:lnTo>
                <a:lnTo>
                  <a:pt x="46609" y="1593850"/>
                </a:lnTo>
                <a:lnTo>
                  <a:pt x="40437" y="1563370"/>
                </a:lnTo>
                <a:lnTo>
                  <a:pt x="35095" y="1532763"/>
                </a:lnTo>
                <a:lnTo>
                  <a:pt x="30391" y="1502283"/>
                </a:lnTo>
                <a:lnTo>
                  <a:pt x="26558" y="1471549"/>
                </a:lnTo>
                <a:lnTo>
                  <a:pt x="23521" y="1441068"/>
                </a:lnTo>
                <a:lnTo>
                  <a:pt x="21197" y="1410335"/>
                </a:lnTo>
                <a:lnTo>
                  <a:pt x="19808" y="1379981"/>
                </a:lnTo>
                <a:lnTo>
                  <a:pt x="19050" y="1349628"/>
                </a:lnTo>
                <a:lnTo>
                  <a:pt x="19059" y="1319022"/>
                </a:lnTo>
                <a:lnTo>
                  <a:pt x="21323" y="1258951"/>
                </a:lnTo>
                <a:lnTo>
                  <a:pt x="26530" y="1198879"/>
                </a:lnTo>
                <a:lnTo>
                  <a:pt x="30263" y="1168908"/>
                </a:lnTo>
                <a:lnTo>
                  <a:pt x="34652" y="1139443"/>
                </a:lnTo>
                <a:lnTo>
                  <a:pt x="39707" y="1109979"/>
                </a:lnTo>
                <a:lnTo>
                  <a:pt x="39801" y="1109726"/>
                </a:lnTo>
                <a:lnTo>
                  <a:pt x="45542" y="1080642"/>
                </a:lnTo>
                <a:lnTo>
                  <a:pt x="52041" y="1051433"/>
                </a:lnTo>
                <a:lnTo>
                  <a:pt x="52101" y="1051305"/>
                </a:lnTo>
                <a:lnTo>
                  <a:pt x="59246" y="1022476"/>
                </a:lnTo>
                <a:lnTo>
                  <a:pt x="67055" y="993393"/>
                </a:lnTo>
                <a:lnTo>
                  <a:pt x="75564" y="964818"/>
                </a:lnTo>
                <a:lnTo>
                  <a:pt x="84794" y="936625"/>
                </a:lnTo>
                <a:lnTo>
                  <a:pt x="94526" y="908558"/>
                </a:lnTo>
                <a:lnTo>
                  <a:pt x="105059" y="880617"/>
                </a:lnTo>
                <a:lnTo>
                  <a:pt x="116102" y="853059"/>
                </a:lnTo>
                <a:lnTo>
                  <a:pt x="127960" y="825626"/>
                </a:lnTo>
                <a:lnTo>
                  <a:pt x="140335" y="798322"/>
                </a:lnTo>
                <a:lnTo>
                  <a:pt x="153293" y="771778"/>
                </a:lnTo>
                <a:lnTo>
                  <a:pt x="166939" y="745236"/>
                </a:lnTo>
                <a:lnTo>
                  <a:pt x="181101" y="718947"/>
                </a:lnTo>
                <a:lnTo>
                  <a:pt x="195961" y="693165"/>
                </a:lnTo>
                <a:lnTo>
                  <a:pt x="211327" y="667512"/>
                </a:lnTo>
                <a:lnTo>
                  <a:pt x="227329" y="642365"/>
                </a:lnTo>
                <a:lnTo>
                  <a:pt x="243839" y="617601"/>
                </a:lnTo>
                <a:lnTo>
                  <a:pt x="278582" y="569340"/>
                </a:lnTo>
                <a:lnTo>
                  <a:pt x="315722" y="522224"/>
                </a:lnTo>
                <a:lnTo>
                  <a:pt x="354838" y="477012"/>
                </a:lnTo>
                <a:lnTo>
                  <a:pt x="395997" y="434086"/>
                </a:lnTo>
                <a:lnTo>
                  <a:pt x="395859" y="434086"/>
                </a:lnTo>
                <a:lnTo>
                  <a:pt x="439155" y="392556"/>
                </a:lnTo>
                <a:lnTo>
                  <a:pt x="484467" y="352933"/>
                </a:lnTo>
                <a:lnTo>
                  <a:pt x="531749" y="315213"/>
                </a:lnTo>
                <a:lnTo>
                  <a:pt x="580721" y="280035"/>
                </a:lnTo>
                <a:lnTo>
                  <a:pt x="605916" y="263143"/>
                </a:lnTo>
                <a:lnTo>
                  <a:pt x="631371" y="247014"/>
                </a:lnTo>
                <a:lnTo>
                  <a:pt x="657605" y="231266"/>
                </a:lnTo>
                <a:lnTo>
                  <a:pt x="683926" y="216280"/>
                </a:lnTo>
                <a:lnTo>
                  <a:pt x="710836" y="201802"/>
                </a:lnTo>
                <a:lnTo>
                  <a:pt x="738127" y="187960"/>
                </a:lnTo>
                <a:lnTo>
                  <a:pt x="766190" y="174625"/>
                </a:lnTo>
                <a:lnTo>
                  <a:pt x="794258" y="162178"/>
                </a:lnTo>
                <a:lnTo>
                  <a:pt x="794003" y="162178"/>
                </a:lnTo>
                <a:lnTo>
                  <a:pt x="822833" y="150240"/>
                </a:lnTo>
                <a:lnTo>
                  <a:pt x="851788" y="138937"/>
                </a:lnTo>
                <a:lnTo>
                  <a:pt x="880999" y="128397"/>
                </a:lnTo>
                <a:lnTo>
                  <a:pt x="881252" y="128397"/>
                </a:lnTo>
                <a:lnTo>
                  <a:pt x="910589" y="118617"/>
                </a:lnTo>
                <a:lnTo>
                  <a:pt x="940688" y="109347"/>
                </a:lnTo>
                <a:lnTo>
                  <a:pt x="940885" y="109347"/>
                </a:lnTo>
                <a:lnTo>
                  <a:pt x="971041" y="100837"/>
                </a:lnTo>
                <a:lnTo>
                  <a:pt x="971204" y="100837"/>
                </a:lnTo>
                <a:lnTo>
                  <a:pt x="1002157" y="93599"/>
                </a:lnTo>
                <a:lnTo>
                  <a:pt x="1002029" y="93599"/>
                </a:lnTo>
                <a:lnTo>
                  <a:pt x="1033272" y="86613"/>
                </a:lnTo>
                <a:lnTo>
                  <a:pt x="1033785" y="86613"/>
                </a:lnTo>
                <a:lnTo>
                  <a:pt x="1064514" y="80517"/>
                </a:lnTo>
                <a:lnTo>
                  <a:pt x="1064260" y="80517"/>
                </a:lnTo>
                <a:lnTo>
                  <a:pt x="1095883" y="75184"/>
                </a:lnTo>
                <a:lnTo>
                  <a:pt x="1096510" y="75184"/>
                </a:lnTo>
                <a:lnTo>
                  <a:pt x="1127378" y="70738"/>
                </a:lnTo>
                <a:lnTo>
                  <a:pt x="1128204" y="70738"/>
                </a:lnTo>
                <a:lnTo>
                  <a:pt x="1138453" y="69533"/>
                </a:lnTo>
                <a:lnTo>
                  <a:pt x="1145413" y="59181"/>
                </a:lnTo>
                <a:lnTo>
                  <a:pt x="1137229" y="50494"/>
                </a:lnTo>
                <a:close/>
              </a:path>
              <a:path w="1221739" h="1598295">
                <a:moveTo>
                  <a:pt x="40386" y="1563115"/>
                </a:moveTo>
                <a:lnTo>
                  <a:pt x="40386" y="1563370"/>
                </a:lnTo>
                <a:lnTo>
                  <a:pt x="40386" y="1563115"/>
                </a:lnTo>
                <a:close/>
              </a:path>
              <a:path w="1221739" h="1598295">
                <a:moveTo>
                  <a:pt x="35051" y="1532509"/>
                </a:moveTo>
                <a:lnTo>
                  <a:pt x="35051" y="1532763"/>
                </a:lnTo>
                <a:lnTo>
                  <a:pt x="35051" y="1532509"/>
                </a:lnTo>
                <a:close/>
              </a:path>
              <a:path w="1221739" h="1598295">
                <a:moveTo>
                  <a:pt x="30352" y="1502028"/>
                </a:moveTo>
                <a:lnTo>
                  <a:pt x="30352" y="1502283"/>
                </a:lnTo>
                <a:lnTo>
                  <a:pt x="30352" y="1502028"/>
                </a:lnTo>
                <a:close/>
              </a:path>
              <a:path w="1221739" h="1598295">
                <a:moveTo>
                  <a:pt x="26656" y="1471422"/>
                </a:moveTo>
                <a:close/>
              </a:path>
              <a:path w="1221739" h="1598295">
                <a:moveTo>
                  <a:pt x="23495" y="1440814"/>
                </a:moveTo>
                <a:lnTo>
                  <a:pt x="23495" y="1441068"/>
                </a:lnTo>
                <a:lnTo>
                  <a:pt x="23495" y="1440814"/>
                </a:lnTo>
                <a:close/>
              </a:path>
              <a:path w="1221739" h="1598295">
                <a:moveTo>
                  <a:pt x="21209" y="1410335"/>
                </a:moveTo>
                <a:lnTo>
                  <a:pt x="21209" y="1410589"/>
                </a:lnTo>
                <a:lnTo>
                  <a:pt x="21209" y="1410335"/>
                </a:lnTo>
                <a:close/>
              </a:path>
              <a:path w="1221739" h="1598295">
                <a:moveTo>
                  <a:pt x="19056" y="1319149"/>
                </a:moveTo>
                <a:lnTo>
                  <a:pt x="19050" y="1319402"/>
                </a:lnTo>
                <a:lnTo>
                  <a:pt x="19056" y="1319149"/>
                </a:lnTo>
                <a:close/>
              </a:path>
              <a:path w="1221739" h="1598295">
                <a:moveTo>
                  <a:pt x="19824" y="1288923"/>
                </a:moveTo>
                <a:lnTo>
                  <a:pt x="19812" y="1289177"/>
                </a:lnTo>
                <a:lnTo>
                  <a:pt x="19824" y="1288923"/>
                </a:lnTo>
                <a:close/>
              </a:path>
              <a:path w="1221739" h="1598295">
                <a:moveTo>
                  <a:pt x="21355" y="1258697"/>
                </a:moveTo>
                <a:lnTo>
                  <a:pt x="21336" y="1258951"/>
                </a:lnTo>
                <a:lnTo>
                  <a:pt x="21355" y="1258697"/>
                </a:lnTo>
                <a:close/>
              </a:path>
              <a:path w="1221739" h="1598295">
                <a:moveTo>
                  <a:pt x="23634" y="1228725"/>
                </a:moveTo>
                <a:close/>
              </a:path>
              <a:path w="1221739" h="1598295">
                <a:moveTo>
                  <a:pt x="26558" y="1198752"/>
                </a:moveTo>
                <a:close/>
              </a:path>
              <a:path w="1221739" h="1598295">
                <a:moveTo>
                  <a:pt x="30263" y="1168908"/>
                </a:moveTo>
                <a:lnTo>
                  <a:pt x="30225" y="1169162"/>
                </a:lnTo>
                <a:lnTo>
                  <a:pt x="30263" y="1168908"/>
                </a:lnTo>
                <a:close/>
              </a:path>
              <a:path w="1221739" h="1598295">
                <a:moveTo>
                  <a:pt x="34692" y="1139316"/>
                </a:moveTo>
                <a:close/>
              </a:path>
              <a:path w="1221739" h="1598295">
                <a:moveTo>
                  <a:pt x="39801" y="1109726"/>
                </a:moveTo>
                <a:lnTo>
                  <a:pt x="39750" y="1109979"/>
                </a:lnTo>
                <a:lnTo>
                  <a:pt x="39801" y="1109726"/>
                </a:lnTo>
                <a:close/>
              </a:path>
              <a:path w="1221739" h="1598295">
                <a:moveTo>
                  <a:pt x="45592" y="1080389"/>
                </a:moveTo>
                <a:lnTo>
                  <a:pt x="45465" y="1080642"/>
                </a:lnTo>
                <a:lnTo>
                  <a:pt x="45592" y="1080389"/>
                </a:lnTo>
                <a:close/>
              </a:path>
              <a:path w="1221739" h="1598295">
                <a:moveTo>
                  <a:pt x="52101" y="1051305"/>
                </a:moveTo>
                <a:lnTo>
                  <a:pt x="52070" y="1051433"/>
                </a:lnTo>
                <a:lnTo>
                  <a:pt x="52101" y="1051305"/>
                </a:lnTo>
                <a:close/>
              </a:path>
              <a:path w="1221739" h="1598295">
                <a:moveTo>
                  <a:pt x="59309" y="1022223"/>
                </a:moveTo>
                <a:lnTo>
                  <a:pt x="59182" y="1022476"/>
                </a:lnTo>
                <a:lnTo>
                  <a:pt x="59309" y="1022223"/>
                </a:lnTo>
                <a:close/>
              </a:path>
              <a:path w="1221739" h="1598295">
                <a:moveTo>
                  <a:pt x="67130" y="993393"/>
                </a:moveTo>
                <a:lnTo>
                  <a:pt x="67055" y="993648"/>
                </a:lnTo>
                <a:lnTo>
                  <a:pt x="67130" y="993393"/>
                </a:lnTo>
                <a:close/>
              </a:path>
              <a:path w="1221739" h="1598295">
                <a:moveTo>
                  <a:pt x="75647" y="964818"/>
                </a:moveTo>
                <a:lnTo>
                  <a:pt x="75564" y="965073"/>
                </a:lnTo>
                <a:lnTo>
                  <a:pt x="75647" y="964818"/>
                </a:lnTo>
                <a:close/>
              </a:path>
              <a:path w="1221739" h="1598295">
                <a:moveTo>
                  <a:pt x="84836" y="936498"/>
                </a:moveTo>
                <a:close/>
              </a:path>
              <a:path w="1221739" h="1598295">
                <a:moveTo>
                  <a:pt x="94614" y="908303"/>
                </a:moveTo>
                <a:lnTo>
                  <a:pt x="94487" y="908558"/>
                </a:lnTo>
                <a:lnTo>
                  <a:pt x="94614" y="908303"/>
                </a:lnTo>
                <a:close/>
              </a:path>
              <a:path w="1221739" h="1598295">
                <a:moveTo>
                  <a:pt x="105155" y="880363"/>
                </a:moveTo>
                <a:lnTo>
                  <a:pt x="105028" y="880617"/>
                </a:lnTo>
                <a:lnTo>
                  <a:pt x="105155" y="880363"/>
                </a:lnTo>
                <a:close/>
              </a:path>
              <a:path w="1221739" h="1598295">
                <a:moveTo>
                  <a:pt x="116204" y="852804"/>
                </a:moveTo>
                <a:lnTo>
                  <a:pt x="116077" y="853059"/>
                </a:lnTo>
                <a:lnTo>
                  <a:pt x="116204" y="852804"/>
                </a:lnTo>
                <a:close/>
              </a:path>
              <a:path w="1221739" h="1598295">
                <a:moveTo>
                  <a:pt x="128015" y="825500"/>
                </a:moveTo>
                <a:close/>
              </a:path>
              <a:path w="1221739" h="1598295">
                <a:moveTo>
                  <a:pt x="140457" y="798322"/>
                </a:moveTo>
                <a:lnTo>
                  <a:pt x="140335" y="798576"/>
                </a:lnTo>
                <a:lnTo>
                  <a:pt x="140457" y="798322"/>
                </a:lnTo>
                <a:close/>
              </a:path>
              <a:path w="1221739" h="1598295">
                <a:moveTo>
                  <a:pt x="167004" y="745109"/>
                </a:moveTo>
                <a:close/>
              </a:path>
              <a:path w="1221739" h="1598295">
                <a:moveTo>
                  <a:pt x="181174" y="718947"/>
                </a:moveTo>
                <a:close/>
              </a:path>
              <a:path w="1221739" h="1598295">
                <a:moveTo>
                  <a:pt x="196036" y="693165"/>
                </a:moveTo>
                <a:close/>
              </a:path>
              <a:path w="1221739" h="1598295">
                <a:moveTo>
                  <a:pt x="211362" y="667512"/>
                </a:moveTo>
                <a:lnTo>
                  <a:pt x="211200" y="667765"/>
                </a:lnTo>
                <a:lnTo>
                  <a:pt x="211362" y="667512"/>
                </a:lnTo>
                <a:close/>
              </a:path>
              <a:path w="1221739" h="1598295">
                <a:moveTo>
                  <a:pt x="227371" y="642365"/>
                </a:moveTo>
                <a:lnTo>
                  <a:pt x="227202" y="642620"/>
                </a:lnTo>
                <a:lnTo>
                  <a:pt x="227371" y="642365"/>
                </a:lnTo>
                <a:close/>
              </a:path>
              <a:path w="1221739" h="1598295">
                <a:moveTo>
                  <a:pt x="243895" y="617601"/>
                </a:moveTo>
                <a:lnTo>
                  <a:pt x="243712" y="617854"/>
                </a:lnTo>
                <a:lnTo>
                  <a:pt x="243895" y="617601"/>
                </a:lnTo>
                <a:close/>
              </a:path>
              <a:path w="1221739" h="1598295">
                <a:moveTo>
                  <a:pt x="278764" y="569087"/>
                </a:moveTo>
                <a:lnTo>
                  <a:pt x="278511" y="569340"/>
                </a:lnTo>
                <a:lnTo>
                  <a:pt x="278764" y="569087"/>
                </a:lnTo>
                <a:close/>
              </a:path>
              <a:path w="1221739" h="1598295">
                <a:moveTo>
                  <a:pt x="315796" y="522224"/>
                </a:moveTo>
                <a:lnTo>
                  <a:pt x="315467" y="522604"/>
                </a:lnTo>
                <a:lnTo>
                  <a:pt x="315796" y="522224"/>
                </a:lnTo>
                <a:close/>
              </a:path>
              <a:path w="1221739" h="1598295">
                <a:moveTo>
                  <a:pt x="354948" y="477012"/>
                </a:moveTo>
                <a:lnTo>
                  <a:pt x="354584" y="477392"/>
                </a:lnTo>
                <a:lnTo>
                  <a:pt x="354948" y="477012"/>
                </a:lnTo>
                <a:close/>
              </a:path>
              <a:path w="1221739" h="1598295">
                <a:moveTo>
                  <a:pt x="396239" y="433831"/>
                </a:moveTo>
                <a:lnTo>
                  <a:pt x="395859" y="434086"/>
                </a:lnTo>
                <a:lnTo>
                  <a:pt x="395997" y="434086"/>
                </a:lnTo>
                <a:lnTo>
                  <a:pt x="396239" y="433831"/>
                </a:lnTo>
                <a:close/>
              </a:path>
              <a:path w="1221739" h="1598295">
                <a:moveTo>
                  <a:pt x="439420" y="392302"/>
                </a:moveTo>
                <a:lnTo>
                  <a:pt x="439038" y="392556"/>
                </a:lnTo>
                <a:lnTo>
                  <a:pt x="439420" y="392302"/>
                </a:lnTo>
                <a:close/>
              </a:path>
              <a:path w="1221739" h="1598295">
                <a:moveTo>
                  <a:pt x="484759" y="352678"/>
                </a:moveTo>
                <a:lnTo>
                  <a:pt x="484377" y="352933"/>
                </a:lnTo>
                <a:lnTo>
                  <a:pt x="484759" y="352678"/>
                </a:lnTo>
                <a:close/>
              </a:path>
              <a:path w="1221739" h="1598295">
                <a:moveTo>
                  <a:pt x="531847" y="315213"/>
                </a:moveTo>
                <a:lnTo>
                  <a:pt x="531495" y="315467"/>
                </a:lnTo>
                <a:lnTo>
                  <a:pt x="531847" y="315213"/>
                </a:lnTo>
                <a:close/>
              </a:path>
              <a:path w="1221739" h="1598295">
                <a:moveTo>
                  <a:pt x="580898" y="279908"/>
                </a:moveTo>
                <a:lnTo>
                  <a:pt x="580644" y="280035"/>
                </a:lnTo>
                <a:lnTo>
                  <a:pt x="580898" y="279908"/>
                </a:lnTo>
                <a:close/>
              </a:path>
              <a:path w="1221739" h="1598295">
                <a:moveTo>
                  <a:pt x="605989" y="263143"/>
                </a:moveTo>
                <a:lnTo>
                  <a:pt x="605789" y="263271"/>
                </a:lnTo>
                <a:lnTo>
                  <a:pt x="605989" y="263143"/>
                </a:lnTo>
                <a:close/>
              </a:path>
              <a:path w="1221739" h="1598295">
                <a:moveTo>
                  <a:pt x="631571" y="246887"/>
                </a:moveTo>
                <a:lnTo>
                  <a:pt x="631316" y="247014"/>
                </a:lnTo>
                <a:lnTo>
                  <a:pt x="631571" y="246887"/>
                </a:lnTo>
                <a:close/>
              </a:path>
              <a:path w="1221739" h="1598295">
                <a:moveTo>
                  <a:pt x="657701" y="231266"/>
                </a:moveTo>
                <a:lnTo>
                  <a:pt x="657478" y="231393"/>
                </a:lnTo>
                <a:lnTo>
                  <a:pt x="657701" y="231266"/>
                </a:lnTo>
                <a:close/>
              </a:path>
              <a:path w="1221739" h="1598295">
                <a:moveTo>
                  <a:pt x="684149" y="216153"/>
                </a:moveTo>
                <a:lnTo>
                  <a:pt x="683895" y="216280"/>
                </a:lnTo>
                <a:lnTo>
                  <a:pt x="684149" y="216153"/>
                </a:lnTo>
                <a:close/>
              </a:path>
              <a:path w="1221739" h="1598295">
                <a:moveTo>
                  <a:pt x="766223" y="174625"/>
                </a:moveTo>
                <a:lnTo>
                  <a:pt x="765937" y="174751"/>
                </a:lnTo>
                <a:lnTo>
                  <a:pt x="766223" y="174625"/>
                </a:lnTo>
                <a:close/>
              </a:path>
              <a:path w="1221739" h="1598295">
                <a:moveTo>
                  <a:pt x="822903" y="150240"/>
                </a:moveTo>
                <a:lnTo>
                  <a:pt x="822578" y="150367"/>
                </a:lnTo>
                <a:lnTo>
                  <a:pt x="822903" y="150240"/>
                </a:lnTo>
                <a:close/>
              </a:path>
              <a:path w="1221739" h="1598295">
                <a:moveTo>
                  <a:pt x="851885" y="138937"/>
                </a:moveTo>
                <a:lnTo>
                  <a:pt x="851535" y="139064"/>
                </a:lnTo>
                <a:lnTo>
                  <a:pt x="851885" y="138937"/>
                </a:lnTo>
                <a:close/>
              </a:path>
              <a:path w="1221739" h="1598295">
                <a:moveTo>
                  <a:pt x="881252" y="128397"/>
                </a:moveTo>
                <a:lnTo>
                  <a:pt x="880999" y="128397"/>
                </a:lnTo>
                <a:lnTo>
                  <a:pt x="881252" y="128397"/>
                </a:lnTo>
                <a:close/>
              </a:path>
              <a:path w="1221739" h="1598295">
                <a:moveTo>
                  <a:pt x="1213444" y="49656"/>
                </a:moveTo>
                <a:lnTo>
                  <a:pt x="1144397" y="49656"/>
                </a:lnTo>
                <a:lnTo>
                  <a:pt x="1146555" y="68579"/>
                </a:lnTo>
                <a:lnTo>
                  <a:pt x="1138453" y="69533"/>
                </a:lnTo>
                <a:lnTo>
                  <a:pt x="1100074" y="126618"/>
                </a:lnTo>
                <a:lnTo>
                  <a:pt x="1221359" y="52831"/>
                </a:lnTo>
                <a:lnTo>
                  <a:pt x="1213444" y="49656"/>
                </a:lnTo>
                <a:close/>
              </a:path>
              <a:path w="1221739" h="1598295">
                <a:moveTo>
                  <a:pt x="940885" y="109347"/>
                </a:moveTo>
                <a:lnTo>
                  <a:pt x="940688" y="109347"/>
                </a:lnTo>
                <a:lnTo>
                  <a:pt x="940435" y="109474"/>
                </a:lnTo>
                <a:lnTo>
                  <a:pt x="940885" y="109347"/>
                </a:lnTo>
                <a:close/>
              </a:path>
              <a:path w="1221739" h="1598295">
                <a:moveTo>
                  <a:pt x="971204" y="100837"/>
                </a:moveTo>
                <a:lnTo>
                  <a:pt x="971041" y="100837"/>
                </a:lnTo>
                <a:lnTo>
                  <a:pt x="970661" y="100964"/>
                </a:lnTo>
                <a:lnTo>
                  <a:pt x="971204" y="100837"/>
                </a:lnTo>
                <a:close/>
              </a:path>
              <a:path w="1221739" h="1598295">
                <a:moveTo>
                  <a:pt x="1033785" y="86613"/>
                </a:moveTo>
                <a:lnTo>
                  <a:pt x="1033272" y="86613"/>
                </a:lnTo>
                <a:lnTo>
                  <a:pt x="1033785" y="86613"/>
                </a:lnTo>
                <a:close/>
              </a:path>
              <a:path w="1221739" h="1598295">
                <a:moveTo>
                  <a:pt x="1096510" y="75184"/>
                </a:moveTo>
                <a:lnTo>
                  <a:pt x="1095883" y="75184"/>
                </a:lnTo>
                <a:lnTo>
                  <a:pt x="1095628" y="75311"/>
                </a:lnTo>
                <a:lnTo>
                  <a:pt x="1096510" y="75184"/>
                </a:lnTo>
                <a:close/>
              </a:path>
              <a:path w="1221739" h="1598295">
                <a:moveTo>
                  <a:pt x="1128204" y="70738"/>
                </a:moveTo>
                <a:lnTo>
                  <a:pt x="1127378" y="70738"/>
                </a:lnTo>
                <a:lnTo>
                  <a:pt x="1127125" y="70865"/>
                </a:lnTo>
                <a:lnTo>
                  <a:pt x="1128204" y="70738"/>
                </a:lnTo>
                <a:close/>
              </a:path>
              <a:path w="1221739" h="1598295">
                <a:moveTo>
                  <a:pt x="1144397" y="49656"/>
                </a:moveTo>
                <a:lnTo>
                  <a:pt x="1137229" y="50494"/>
                </a:lnTo>
                <a:lnTo>
                  <a:pt x="1145413" y="59181"/>
                </a:lnTo>
                <a:lnTo>
                  <a:pt x="1138453" y="69533"/>
                </a:lnTo>
                <a:lnTo>
                  <a:pt x="1146555" y="68579"/>
                </a:lnTo>
                <a:lnTo>
                  <a:pt x="1144397" y="49656"/>
                </a:lnTo>
                <a:close/>
              </a:path>
              <a:path w="1221739" h="1598295">
                <a:moveTo>
                  <a:pt x="1089660" y="0"/>
                </a:moveTo>
                <a:lnTo>
                  <a:pt x="1137229" y="50494"/>
                </a:lnTo>
                <a:lnTo>
                  <a:pt x="1144397" y="49656"/>
                </a:lnTo>
                <a:lnTo>
                  <a:pt x="1213444" y="49656"/>
                </a:lnTo>
                <a:lnTo>
                  <a:pt x="108966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415783" y="3355340"/>
            <a:ext cx="4267200" cy="2198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libri"/>
                <a:cs typeface="Calibri"/>
              </a:rPr>
              <a:t>Bukti</a:t>
            </a:r>
            <a:r>
              <a:rPr dirty="0" sz="1600" spc="-10">
                <a:latin typeface="Calibri"/>
                <a:cs typeface="Calibri"/>
              </a:rPr>
              <a:t> dukung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pada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level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4 </a:t>
            </a:r>
            <a:r>
              <a:rPr dirty="0" sz="1600" spc="-5">
                <a:latin typeface="Calibri"/>
                <a:cs typeface="Calibri"/>
              </a:rPr>
              <a:t>(empat)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telah</a:t>
            </a:r>
            <a:r>
              <a:rPr dirty="0" sz="1600" spc="-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terpenuhi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alibri"/>
              <a:cs typeface="Calibri"/>
            </a:endParaRPr>
          </a:p>
          <a:p>
            <a:pPr algn="just" marL="55880" marR="6350">
              <a:lnSpc>
                <a:spcPct val="100000"/>
              </a:lnSpc>
            </a:pPr>
            <a:r>
              <a:rPr dirty="0" sz="1600" spc="-10">
                <a:latin typeface="Calibri"/>
                <a:cs typeface="Calibri"/>
              </a:rPr>
              <a:t>Dokumen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perbaikan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tata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kelola</a:t>
            </a:r>
            <a:r>
              <a:rPr dirty="0" sz="1600" spc="-5">
                <a:latin typeface="Calibri"/>
                <a:cs typeface="Calibri"/>
              </a:rPr>
              <a:t> SDS </a:t>
            </a:r>
            <a:r>
              <a:rPr dirty="0" sz="1600" spc="-10">
                <a:latin typeface="Calibri"/>
                <a:cs typeface="Calibri"/>
              </a:rPr>
              <a:t>berdasarkan </a:t>
            </a:r>
            <a:r>
              <a:rPr dirty="0" sz="1600" spc="-5">
                <a:latin typeface="Calibri"/>
                <a:cs typeface="Calibri"/>
              </a:rPr>
              <a:t> hasil </a:t>
            </a:r>
            <a:r>
              <a:rPr dirty="0" sz="1600" spc="-10">
                <a:latin typeface="Calibri"/>
                <a:cs typeface="Calibri"/>
              </a:rPr>
              <a:t>reviu </a:t>
            </a:r>
            <a:r>
              <a:rPr dirty="0" sz="1600" spc="-5">
                <a:latin typeface="Calibri"/>
                <a:cs typeface="Calibri"/>
              </a:rPr>
              <a:t>dan </a:t>
            </a:r>
            <a:r>
              <a:rPr dirty="0" sz="1600" spc="-10">
                <a:latin typeface="Calibri"/>
                <a:cs typeface="Calibri"/>
              </a:rPr>
              <a:t>evaluasi yang </a:t>
            </a:r>
            <a:r>
              <a:rPr dirty="0" sz="1600" spc="-15">
                <a:latin typeface="Calibri"/>
                <a:cs typeface="Calibri"/>
              </a:rPr>
              <a:t>dilakukan </a:t>
            </a:r>
            <a:r>
              <a:rPr dirty="0" sz="1600" spc="-5">
                <a:latin typeface="Calibri"/>
                <a:cs typeface="Calibri"/>
              </a:rPr>
              <a:t>pada </a:t>
            </a:r>
            <a:r>
              <a:rPr dirty="0" sz="1600" spc="-10">
                <a:latin typeface="Calibri"/>
                <a:cs typeface="Calibri"/>
              </a:rPr>
              <a:t>level </a:t>
            </a:r>
            <a:r>
              <a:rPr dirty="0" sz="1600">
                <a:latin typeface="Calibri"/>
                <a:cs typeface="Calibri"/>
              </a:rPr>
              <a:t>4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untuk</a:t>
            </a:r>
            <a:r>
              <a:rPr dirty="0" sz="1600" spc="-5">
                <a:latin typeface="Calibri"/>
                <a:cs typeface="Calibri"/>
              </a:rPr>
              <a:t> setiap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20">
                <a:latin typeface="Calibri"/>
                <a:cs typeface="Calibri"/>
              </a:rPr>
              <a:t>kegiatan</a:t>
            </a:r>
            <a:r>
              <a:rPr dirty="0" sz="1600" spc="325">
                <a:latin typeface="Calibri"/>
                <a:cs typeface="Calibri"/>
              </a:rPr>
              <a:t> </a:t>
            </a:r>
            <a:r>
              <a:rPr dirty="0" sz="1600" spc="-15">
                <a:latin typeface="Calibri"/>
                <a:cs typeface="Calibri"/>
              </a:rPr>
              <a:t>statistik</a:t>
            </a:r>
            <a:r>
              <a:rPr dirty="0" sz="1600" spc="-10">
                <a:latin typeface="Calibri"/>
                <a:cs typeface="Calibri"/>
              </a:rPr>
              <a:t> sektoral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menjadi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penelitian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libri"/>
              <a:cs typeface="Calibri"/>
            </a:endParaRPr>
          </a:p>
          <a:p>
            <a:pPr algn="just" marL="55880">
              <a:lnSpc>
                <a:spcPct val="100000"/>
              </a:lnSpc>
            </a:pPr>
            <a:r>
              <a:rPr dirty="0" sz="1600" spc="-5">
                <a:latin typeface="Calibri"/>
                <a:cs typeface="Calibri"/>
              </a:rPr>
              <a:t>Dokumen</a:t>
            </a:r>
            <a:r>
              <a:rPr dirty="0" sz="1600" spc="35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terkait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pemutakhiran</a:t>
            </a:r>
            <a:r>
              <a:rPr dirty="0" sz="1600" spc="34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SDSN  yang</a:t>
            </a:r>
            <a:r>
              <a:rPr dirty="0" sz="1600" spc="35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telah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458964" y="5527802"/>
            <a:ext cx="7518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direviu 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pem</a:t>
            </a:r>
            <a:r>
              <a:rPr dirty="0" sz="1600" spc="-15">
                <a:latin typeface="Calibri"/>
                <a:cs typeface="Calibri"/>
              </a:rPr>
              <a:t>b</a:t>
            </a:r>
            <a:r>
              <a:rPr dirty="0" sz="1600">
                <a:latin typeface="Calibri"/>
                <a:cs typeface="Calibri"/>
              </a:rPr>
              <a:t>i</a:t>
            </a:r>
            <a:r>
              <a:rPr dirty="0" sz="1600" spc="-1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86673" y="5527802"/>
            <a:ext cx="34963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0815" marR="5080" indent="-158750">
              <a:lnSpc>
                <a:spcPct val="100000"/>
              </a:lnSpc>
              <a:spcBef>
                <a:spcPts val="100"/>
              </a:spcBef>
              <a:tabLst>
                <a:tab pos="535940" algn="l"/>
                <a:tab pos="695960" algn="l"/>
                <a:tab pos="1334135" algn="l"/>
                <a:tab pos="1394460" algn="l"/>
                <a:tab pos="1865630" algn="l"/>
                <a:tab pos="1993264" algn="l"/>
                <a:tab pos="2846705" algn="l"/>
                <a:tab pos="2889250" algn="l"/>
              </a:tabLst>
            </a:pPr>
            <a:r>
              <a:rPr dirty="0" sz="1600" spc="-5">
                <a:latin typeface="Calibri"/>
                <a:cs typeface="Calibri"/>
              </a:rPr>
              <a:t>ole</a:t>
            </a:r>
            <a:r>
              <a:rPr dirty="0" sz="1600">
                <a:latin typeface="Calibri"/>
                <a:cs typeface="Calibri"/>
              </a:rPr>
              <a:t>h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20">
                <a:latin typeface="Calibri"/>
                <a:cs typeface="Calibri"/>
              </a:rPr>
              <a:t>w</a:t>
            </a:r>
            <a:r>
              <a:rPr dirty="0" sz="1600">
                <a:latin typeface="Calibri"/>
                <a:cs typeface="Calibri"/>
              </a:rPr>
              <a:t>al</a:t>
            </a:r>
            <a:r>
              <a:rPr dirty="0" sz="1600" spc="-10">
                <a:latin typeface="Calibri"/>
                <a:cs typeface="Calibri"/>
              </a:rPr>
              <a:t>i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30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	</a:t>
            </a:r>
            <a:r>
              <a:rPr dirty="0" sz="1600" spc="-10">
                <a:latin typeface="Calibri"/>
                <a:cs typeface="Calibri"/>
              </a:rPr>
              <a:t>d</a:t>
            </a:r>
            <a:r>
              <a:rPr dirty="0" sz="1600">
                <a:latin typeface="Calibri"/>
                <a:cs typeface="Calibri"/>
              </a:rPr>
              <a:t>an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di</a:t>
            </a:r>
            <a:r>
              <a:rPr dirty="0" sz="1600" spc="-15">
                <a:latin typeface="Calibri"/>
                <a:cs typeface="Calibri"/>
              </a:rPr>
              <a:t>k</a:t>
            </a:r>
            <a:r>
              <a:rPr dirty="0" sz="1600">
                <a:latin typeface="Calibri"/>
                <a:cs typeface="Calibri"/>
              </a:rPr>
              <a:t>ir</a:t>
            </a:r>
            <a:r>
              <a:rPr dirty="0" sz="1600" spc="-1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m</a:t>
            </a:r>
            <a:r>
              <a:rPr dirty="0" sz="1600" spc="-35">
                <a:latin typeface="Calibri"/>
                <a:cs typeface="Calibri"/>
              </a:rPr>
              <a:t>k</a:t>
            </a:r>
            <a:r>
              <a:rPr dirty="0" sz="1600" spc="-5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		</a:t>
            </a:r>
            <a:r>
              <a:rPr dirty="0" sz="1600" spc="-60">
                <a:latin typeface="Calibri"/>
                <a:cs typeface="Calibri"/>
              </a:rPr>
              <a:t>k</a:t>
            </a:r>
            <a:r>
              <a:rPr dirty="0" sz="1600">
                <a:latin typeface="Calibri"/>
                <a:cs typeface="Calibri"/>
              </a:rPr>
              <a:t>ep</a:t>
            </a:r>
            <a:r>
              <a:rPr dirty="0" sz="1600" spc="-10">
                <a:latin typeface="Calibri"/>
                <a:cs typeface="Calibri"/>
              </a:rPr>
              <a:t>ad</a:t>
            </a:r>
            <a:r>
              <a:rPr dirty="0" sz="1600">
                <a:latin typeface="Calibri"/>
                <a:cs typeface="Calibri"/>
              </a:rPr>
              <a:t>a  </a:t>
            </a:r>
            <a:r>
              <a:rPr dirty="0" sz="1600" spc="-5">
                <a:latin typeface="Calibri"/>
                <a:cs typeface="Calibri"/>
              </a:rPr>
              <a:t>d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u</a:t>
            </a:r>
            <a:r>
              <a:rPr dirty="0" sz="1600" spc="-25">
                <a:latin typeface="Calibri"/>
                <a:cs typeface="Calibri"/>
              </a:rPr>
              <a:t>n</a:t>
            </a:r>
            <a:r>
              <a:rPr dirty="0" sz="1600">
                <a:latin typeface="Calibri"/>
                <a:cs typeface="Calibri"/>
              </a:rPr>
              <a:t>tuk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5">
                <a:latin typeface="Calibri"/>
                <a:cs typeface="Calibri"/>
              </a:rPr>
              <a:t>s</a:t>
            </a:r>
            <a:r>
              <a:rPr dirty="0" sz="1600" spc="-10">
                <a:latin typeface="Calibri"/>
                <a:cs typeface="Calibri"/>
              </a:rPr>
              <a:t>e</a:t>
            </a:r>
            <a:r>
              <a:rPr dirty="0" sz="1600">
                <a:latin typeface="Calibri"/>
                <a:cs typeface="Calibri"/>
              </a:rPr>
              <a:t>t</a:t>
            </a:r>
            <a:r>
              <a:rPr dirty="0" sz="1600" spc="-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ap</a:t>
            </a:r>
            <a:r>
              <a:rPr dirty="0" sz="1600">
                <a:latin typeface="Calibri"/>
                <a:cs typeface="Calibri"/>
              </a:rPr>
              <a:t>		</a:t>
            </a:r>
            <a:r>
              <a:rPr dirty="0" sz="1600" spc="-60">
                <a:latin typeface="Calibri"/>
                <a:cs typeface="Calibri"/>
              </a:rPr>
              <a:t>k</a:t>
            </a:r>
            <a:r>
              <a:rPr dirty="0" sz="1600">
                <a:latin typeface="Calibri"/>
                <a:cs typeface="Calibri"/>
              </a:rPr>
              <a:t>eg</a:t>
            </a:r>
            <a:r>
              <a:rPr dirty="0" sz="1600" spc="-10">
                <a:latin typeface="Calibri"/>
                <a:cs typeface="Calibri"/>
              </a:rPr>
              <a:t>i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 spc="-30">
                <a:latin typeface="Calibri"/>
                <a:cs typeface="Calibri"/>
              </a:rPr>
              <a:t>t</a:t>
            </a:r>
            <a:r>
              <a:rPr dirty="0" sz="1600">
                <a:latin typeface="Calibri"/>
                <a:cs typeface="Calibri"/>
              </a:rPr>
              <a:t>an</a:t>
            </a:r>
            <a:r>
              <a:rPr dirty="0" sz="1600">
                <a:latin typeface="Calibri"/>
                <a:cs typeface="Calibri"/>
              </a:rPr>
              <a:t>	</a:t>
            </a:r>
            <a:r>
              <a:rPr dirty="0" sz="1600" spc="-30">
                <a:latin typeface="Calibri"/>
                <a:cs typeface="Calibri"/>
              </a:rPr>
              <a:t>s</a:t>
            </a:r>
            <a:r>
              <a:rPr dirty="0" sz="1600" spc="-25">
                <a:latin typeface="Calibri"/>
                <a:cs typeface="Calibri"/>
              </a:rPr>
              <a:t>t</a:t>
            </a:r>
            <a:r>
              <a:rPr dirty="0" sz="1600" spc="-20">
                <a:latin typeface="Calibri"/>
                <a:cs typeface="Calibri"/>
              </a:rPr>
              <a:t>a</a:t>
            </a:r>
            <a:r>
              <a:rPr dirty="0" sz="1600">
                <a:latin typeface="Calibri"/>
                <a:cs typeface="Calibri"/>
              </a:rPr>
              <a:t>t</a:t>
            </a:r>
            <a:r>
              <a:rPr dirty="0" sz="1600" spc="-5">
                <a:latin typeface="Calibri"/>
                <a:cs typeface="Calibri"/>
              </a:rPr>
              <a:t>i</a:t>
            </a:r>
            <a:r>
              <a:rPr dirty="0" sz="1600" spc="-25">
                <a:latin typeface="Calibri"/>
                <a:cs typeface="Calibri"/>
              </a:rPr>
              <a:t>s</a:t>
            </a:r>
            <a:r>
              <a:rPr dirty="0" sz="1600">
                <a:latin typeface="Calibri"/>
                <a:cs typeface="Calibri"/>
              </a:rPr>
              <a:t>t</a:t>
            </a:r>
            <a:r>
              <a:rPr dirty="0" sz="1600" spc="-5">
                <a:latin typeface="Calibri"/>
                <a:cs typeface="Calibri"/>
              </a:rPr>
              <a:t>i</a:t>
            </a:r>
            <a:r>
              <a:rPr dirty="0" sz="1600">
                <a:latin typeface="Calibri"/>
                <a:cs typeface="Calibri"/>
              </a:rPr>
              <a:t>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458964" y="6016244"/>
            <a:ext cx="32067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latin typeface="Calibri"/>
                <a:cs typeface="Calibri"/>
              </a:rPr>
              <a:t>sektoral</a:t>
            </a:r>
            <a:r>
              <a:rPr dirty="0" sz="1600" spc="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yang</a:t>
            </a:r>
            <a:r>
              <a:rPr dirty="0" sz="1600" spc="-2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menjadi</a:t>
            </a:r>
            <a:r>
              <a:rPr dirty="0" sz="1600" spc="-2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objek</a:t>
            </a:r>
            <a:r>
              <a:rPr dirty="0" sz="1600" spc="1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penelitian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02782" y="2684780"/>
            <a:ext cx="2108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Contoh</a:t>
            </a:r>
            <a:r>
              <a:rPr dirty="0" sz="1800" spc="-35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Bukti</a:t>
            </a:r>
            <a:r>
              <a:rPr dirty="0" sz="1800" spc="-25" b="1">
                <a:solidFill>
                  <a:srgbClr val="0066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Dukung: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26150" y="1434592"/>
            <a:ext cx="5892800" cy="89535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800" spc="-5" b="1">
                <a:solidFill>
                  <a:srgbClr val="006600"/>
                </a:solidFill>
                <a:latin typeface="Calibri"/>
                <a:cs typeface="Calibri"/>
              </a:rPr>
              <a:t>Penjelasan:</a:t>
            </a:r>
            <a:endParaRPr sz="1800">
              <a:latin typeface="Calibri"/>
              <a:cs typeface="Calibri"/>
            </a:endParaRPr>
          </a:p>
          <a:p>
            <a:pPr marL="423545" marR="5080" indent="-285750">
              <a:lnSpc>
                <a:spcPct val="100000"/>
              </a:lnSpc>
              <a:spcBef>
                <a:spcPts val="520"/>
              </a:spcBef>
              <a:buSzPct val="112500"/>
              <a:buFont typeface="Wingdings"/>
              <a:buChar char=""/>
              <a:tabLst>
                <a:tab pos="423545" algn="l"/>
                <a:tab pos="424180" algn="l"/>
              </a:tabLst>
            </a:pPr>
            <a:r>
              <a:rPr dirty="0" sz="1600" spc="-35">
                <a:latin typeface="Calibri"/>
                <a:cs typeface="Calibri"/>
              </a:rPr>
              <a:t>Telah</a:t>
            </a:r>
            <a:r>
              <a:rPr dirty="0" sz="1600" spc="-3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ada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perbaikan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berkesinambungan</a:t>
            </a:r>
            <a:r>
              <a:rPr dirty="0" sz="1600" spc="-5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berdasarkan</a:t>
            </a:r>
            <a:r>
              <a:rPr dirty="0" sz="1600" spc="-5">
                <a:latin typeface="Calibri"/>
                <a:cs typeface="Calibri"/>
              </a:rPr>
              <a:t> hasil</a:t>
            </a:r>
            <a:r>
              <a:rPr dirty="0" sz="160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reviu </a:t>
            </a:r>
            <a:r>
              <a:rPr dirty="0" sz="1600" spc="-350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dan</a:t>
            </a:r>
            <a:r>
              <a:rPr dirty="0" sz="1600" spc="-15">
                <a:latin typeface="Calibri"/>
                <a:cs typeface="Calibri"/>
              </a:rPr>
              <a:t> </a:t>
            </a:r>
            <a:r>
              <a:rPr dirty="0" sz="1600" spc="-5">
                <a:latin typeface="Calibri"/>
                <a:cs typeface="Calibri"/>
              </a:rPr>
              <a:t>evaluasi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130"/>
              <a:t>Penjelasan</a:t>
            </a:r>
            <a:r>
              <a:rPr dirty="0" sz="3100" spc="-325"/>
              <a:t> </a:t>
            </a:r>
            <a:r>
              <a:rPr dirty="0" sz="3100" spc="110"/>
              <a:t>dan</a:t>
            </a:r>
            <a:r>
              <a:rPr dirty="0" sz="3100" spc="-315"/>
              <a:t> </a:t>
            </a:r>
            <a:r>
              <a:rPr dirty="0" sz="3100" spc="180"/>
              <a:t>Contoh</a:t>
            </a:r>
            <a:r>
              <a:rPr dirty="0" sz="3100" spc="-300"/>
              <a:t> </a:t>
            </a:r>
            <a:r>
              <a:rPr dirty="0" sz="3100" spc="190"/>
              <a:t>Bukti</a:t>
            </a:r>
            <a:r>
              <a:rPr dirty="0" sz="3100" spc="-315"/>
              <a:t> </a:t>
            </a:r>
            <a:r>
              <a:rPr dirty="0" sz="3100" spc="130"/>
              <a:t>D</a:t>
            </a:r>
            <a:r>
              <a:rPr dirty="0" sz="3100" spc="100"/>
              <a:t>u</a:t>
            </a:r>
            <a:r>
              <a:rPr dirty="0" sz="3100" spc="150"/>
              <a:t>kung</a:t>
            </a:r>
            <a:endParaRPr sz="3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99" y="0"/>
            <a:ext cx="11443970" cy="6863080"/>
            <a:chOff x="-4699" y="0"/>
            <a:chExt cx="11443970" cy="68630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324217" cy="6857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78958" y="2064258"/>
              <a:ext cx="6060440" cy="1510030"/>
            </a:xfrm>
            <a:custGeom>
              <a:avLst/>
              <a:gdLst/>
              <a:ahLst/>
              <a:cxnLst/>
              <a:rect l="l" t="t" r="r" b="b"/>
              <a:pathLst>
                <a:path w="6060440" h="1510029">
                  <a:moveTo>
                    <a:pt x="6060186" y="0"/>
                  </a:moveTo>
                  <a:lnTo>
                    <a:pt x="0" y="0"/>
                  </a:lnTo>
                  <a:lnTo>
                    <a:pt x="0" y="1509522"/>
                  </a:lnTo>
                  <a:lnTo>
                    <a:pt x="6060186" y="1509522"/>
                  </a:lnTo>
                  <a:lnTo>
                    <a:pt x="606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616445"/>
            <a:ext cx="19145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10">
                <a:solidFill>
                  <a:srgbClr val="D7D7D7"/>
                </a:solidFill>
                <a:latin typeface="Arial MT"/>
                <a:cs typeface="Arial MT"/>
              </a:rPr>
              <a:t>Sumber</a:t>
            </a:r>
            <a:r>
              <a:rPr dirty="0" sz="1000" spc="-60">
                <a:solidFill>
                  <a:srgbClr val="D7D7D7"/>
                </a:solidFill>
                <a:latin typeface="Arial MT"/>
                <a:cs typeface="Arial MT"/>
              </a:rPr>
              <a:t> </a:t>
            </a:r>
            <a:r>
              <a:rPr dirty="0" sz="1000" spc="-100">
                <a:solidFill>
                  <a:srgbClr val="D7D7D7"/>
                </a:solidFill>
                <a:latin typeface="Arial MT"/>
                <a:cs typeface="Arial MT"/>
              </a:rPr>
              <a:t>gambar:</a:t>
            </a:r>
            <a:r>
              <a:rPr dirty="0" sz="1000" spc="-65">
                <a:solidFill>
                  <a:srgbClr val="D7D7D7"/>
                </a:solidFill>
                <a:latin typeface="Arial MT"/>
                <a:cs typeface="Arial MT"/>
              </a:rPr>
              <a:t> </a:t>
            </a:r>
            <a:r>
              <a:rPr dirty="0" sz="1000" spc="-95">
                <a:solidFill>
                  <a:srgbClr val="D7D7D7"/>
                </a:solidFill>
                <a:latin typeface="Arial MT"/>
                <a:cs typeface="Arial MT"/>
              </a:rPr>
              <a:t>https://</a:t>
            </a:r>
            <a:r>
              <a:rPr dirty="0" sz="1000" spc="-95">
                <a:solidFill>
                  <a:srgbClr val="D7D7D7"/>
                </a:solidFill>
                <a:latin typeface="Arial MT"/>
                <a:cs typeface="Arial MT"/>
                <a:hlinkClick r:id="rId3"/>
              </a:rPr>
              <a:t>www.pexels.com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13476" y="211836"/>
            <a:ext cx="6311265" cy="6646545"/>
            <a:chOff x="5713476" y="211836"/>
            <a:chExt cx="6311265" cy="6646545"/>
          </a:xfrm>
        </p:grpSpPr>
        <p:sp>
          <p:nvSpPr>
            <p:cNvPr id="7" name="object 7"/>
            <p:cNvSpPr/>
            <p:nvPr/>
          </p:nvSpPr>
          <p:spPr>
            <a:xfrm>
              <a:off x="6616446" y="6278117"/>
              <a:ext cx="1237615" cy="580390"/>
            </a:xfrm>
            <a:custGeom>
              <a:avLst/>
              <a:gdLst/>
              <a:ahLst/>
              <a:cxnLst/>
              <a:rect l="l" t="t" r="r" b="b"/>
              <a:pathLst>
                <a:path w="1237615" h="580390">
                  <a:moveTo>
                    <a:pt x="1237488" y="0"/>
                  </a:moveTo>
                  <a:lnTo>
                    <a:pt x="0" y="0"/>
                  </a:lnTo>
                  <a:lnTo>
                    <a:pt x="0" y="579882"/>
                  </a:lnTo>
                  <a:lnTo>
                    <a:pt x="1237488" y="579882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13476" y="3314700"/>
              <a:ext cx="4865370" cy="71755"/>
            </a:xfrm>
            <a:custGeom>
              <a:avLst/>
              <a:gdLst/>
              <a:ahLst/>
              <a:cxnLst/>
              <a:rect l="l" t="t" r="r" b="b"/>
              <a:pathLst>
                <a:path w="4865370" h="71754">
                  <a:moveTo>
                    <a:pt x="4829556" y="0"/>
                  </a:moveTo>
                  <a:lnTo>
                    <a:pt x="35813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3" y="71627"/>
                  </a:lnTo>
                  <a:lnTo>
                    <a:pt x="4829556" y="71627"/>
                  </a:lnTo>
                  <a:lnTo>
                    <a:pt x="4843510" y="68818"/>
                  </a:lnTo>
                  <a:lnTo>
                    <a:pt x="4854892" y="61150"/>
                  </a:lnTo>
                  <a:lnTo>
                    <a:pt x="4862560" y="49768"/>
                  </a:lnTo>
                  <a:lnTo>
                    <a:pt x="4865370" y="35813"/>
                  </a:lnTo>
                  <a:lnTo>
                    <a:pt x="4862560" y="21859"/>
                  </a:lnTo>
                  <a:lnTo>
                    <a:pt x="4854892" y="10477"/>
                  </a:lnTo>
                  <a:lnTo>
                    <a:pt x="4843510" y="2809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48188" y="3314700"/>
              <a:ext cx="249173" cy="7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9396" y="211836"/>
              <a:ext cx="727709" cy="7018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5564" y="287168"/>
              <a:ext cx="2985153" cy="5643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51385" y="6567677"/>
              <a:ext cx="172974" cy="1729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1997" y="6567677"/>
              <a:ext cx="172211" cy="1729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1158" y="6567677"/>
              <a:ext cx="172974" cy="1729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1691" y="6567677"/>
              <a:ext cx="172974" cy="1729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51464" y="6567677"/>
              <a:ext cx="172974" cy="172972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022340" y="1980438"/>
            <a:ext cx="52451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 b="1" i="1">
                <a:solidFill>
                  <a:srgbClr val="005F2D"/>
                </a:solidFill>
                <a:latin typeface="Calibri"/>
                <a:cs typeface="Calibri"/>
              </a:rPr>
              <a:t>Terima</a:t>
            </a:r>
            <a:r>
              <a:rPr dirty="0" sz="7200" spc="-95" b="1" i="1">
                <a:solidFill>
                  <a:srgbClr val="005F2D"/>
                </a:solidFill>
                <a:latin typeface="Calibri"/>
                <a:cs typeface="Calibri"/>
              </a:rPr>
              <a:t> </a:t>
            </a:r>
            <a:r>
              <a:rPr dirty="0" sz="7200" b="1" i="1">
                <a:solidFill>
                  <a:srgbClr val="005F2D"/>
                </a:solidFill>
                <a:latin typeface="Calibri"/>
                <a:cs typeface="Calibri"/>
              </a:rPr>
              <a:t>Kasih!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023597" y="6599173"/>
            <a:ext cx="1155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1224" y="6670547"/>
            <a:ext cx="110489" cy="1104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4651" y="6670547"/>
            <a:ext cx="110490" cy="1104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200" y="6670547"/>
            <a:ext cx="110490" cy="1104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6675" y="6670547"/>
            <a:ext cx="110490" cy="11048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7938" y="6670547"/>
            <a:ext cx="110490" cy="11048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117073" y="89915"/>
            <a:ext cx="1981962" cy="131140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3882" y="48514"/>
            <a:ext cx="7446009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600" spc="295">
                <a:solidFill>
                  <a:srgbClr val="FFFF00"/>
                </a:solidFill>
              </a:rPr>
              <a:t>PENTINGNYA</a:t>
            </a:r>
            <a:r>
              <a:rPr dirty="0" sz="3600" spc="-365">
                <a:solidFill>
                  <a:srgbClr val="FFFF00"/>
                </a:solidFill>
              </a:rPr>
              <a:t> </a:t>
            </a:r>
            <a:r>
              <a:rPr dirty="0" sz="3600" spc="204">
                <a:solidFill>
                  <a:srgbClr val="FFFF00"/>
                </a:solidFill>
              </a:rPr>
              <a:t>STATISTIK</a:t>
            </a:r>
            <a:r>
              <a:rPr dirty="0" sz="3600" spc="-350">
                <a:solidFill>
                  <a:srgbClr val="FFFF00"/>
                </a:solidFill>
              </a:rPr>
              <a:t> </a:t>
            </a:r>
            <a:r>
              <a:rPr dirty="0" sz="3600" spc="365"/>
              <a:t>DALAM  </a:t>
            </a:r>
            <a:r>
              <a:rPr dirty="0" sz="3600" spc="380"/>
              <a:t>PEMBANGUNAN</a:t>
            </a:r>
            <a:endParaRPr sz="3600"/>
          </a:p>
        </p:txBody>
      </p:sp>
      <p:grpSp>
        <p:nvGrpSpPr>
          <p:cNvPr id="14" name="object 14"/>
          <p:cNvGrpSpPr/>
          <p:nvPr/>
        </p:nvGrpSpPr>
        <p:grpSpPr>
          <a:xfrm>
            <a:off x="3934967" y="1489710"/>
            <a:ext cx="4322445" cy="4312920"/>
            <a:chOff x="3934967" y="1489710"/>
            <a:chExt cx="4322445" cy="4312920"/>
          </a:xfrm>
        </p:grpSpPr>
        <p:sp>
          <p:nvSpPr>
            <p:cNvPr id="15" name="object 15"/>
            <p:cNvSpPr/>
            <p:nvPr/>
          </p:nvSpPr>
          <p:spPr>
            <a:xfrm>
              <a:off x="4074794" y="1624965"/>
              <a:ext cx="4043679" cy="4043679"/>
            </a:xfrm>
            <a:custGeom>
              <a:avLst/>
              <a:gdLst/>
              <a:ahLst/>
              <a:cxnLst/>
              <a:rect l="l" t="t" r="r" b="b"/>
              <a:pathLst>
                <a:path w="4043679" h="4043679">
                  <a:moveTo>
                    <a:pt x="0" y="2021586"/>
                  </a:moveTo>
                  <a:lnTo>
                    <a:pt x="568" y="2069992"/>
                  </a:lnTo>
                  <a:lnTo>
                    <a:pt x="2264" y="2118119"/>
                  </a:lnTo>
                  <a:lnTo>
                    <a:pt x="5076" y="2165955"/>
                  </a:lnTo>
                  <a:lnTo>
                    <a:pt x="8990" y="2213486"/>
                  </a:lnTo>
                  <a:lnTo>
                    <a:pt x="13994" y="2260700"/>
                  </a:lnTo>
                  <a:lnTo>
                    <a:pt x="20076" y="2307585"/>
                  </a:lnTo>
                  <a:lnTo>
                    <a:pt x="27222" y="2354127"/>
                  </a:lnTo>
                  <a:lnTo>
                    <a:pt x="35420" y="2400315"/>
                  </a:lnTo>
                  <a:lnTo>
                    <a:pt x="44657" y="2446134"/>
                  </a:lnTo>
                  <a:lnTo>
                    <a:pt x="54921" y="2491573"/>
                  </a:lnTo>
                  <a:lnTo>
                    <a:pt x="66200" y="2536620"/>
                  </a:lnTo>
                  <a:lnTo>
                    <a:pt x="78479" y="2581260"/>
                  </a:lnTo>
                  <a:lnTo>
                    <a:pt x="91747" y="2625482"/>
                  </a:lnTo>
                  <a:lnTo>
                    <a:pt x="105991" y="2669273"/>
                  </a:lnTo>
                  <a:lnTo>
                    <a:pt x="121198" y="2712620"/>
                  </a:lnTo>
                  <a:lnTo>
                    <a:pt x="137356" y="2755511"/>
                  </a:lnTo>
                  <a:lnTo>
                    <a:pt x="154452" y="2797933"/>
                  </a:lnTo>
                  <a:lnTo>
                    <a:pt x="172473" y="2839873"/>
                  </a:lnTo>
                  <a:lnTo>
                    <a:pt x="191406" y="2881319"/>
                  </a:lnTo>
                  <a:lnTo>
                    <a:pt x="211240" y="2922257"/>
                  </a:lnTo>
                  <a:lnTo>
                    <a:pt x="231960" y="2962676"/>
                  </a:lnTo>
                  <a:lnTo>
                    <a:pt x="253556" y="3002562"/>
                  </a:lnTo>
                  <a:lnTo>
                    <a:pt x="276013" y="3041904"/>
                  </a:lnTo>
                  <a:lnTo>
                    <a:pt x="299319" y="3080687"/>
                  </a:lnTo>
                  <a:lnTo>
                    <a:pt x="323462" y="3118900"/>
                  </a:lnTo>
                  <a:lnTo>
                    <a:pt x="348429" y="3156530"/>
                  </a:lnTo>
                  <a:lnTo>
                    <a:pt x="374207" y="3193564"/>
                  </a:lnTo>
                  <a:lnTo>
                    <a:pt x="400784" y="3229990"/>
                  </a:lnTo>
                  <a:lnTo>
                    <a:pt x="428146" y="3265794"/>
                  </a:lnTo>
                  <a:lnTo>
                    <a:pt x="456282" y="3300965"/>
                  </a:lnTo>
                  <a:lnTo>
                    <a:pt x="485178" y="3335489"/>
                  </a:lnTo>
                  <a:lnTo>
                    <a:pt x="514822" y="3369354"/>
                  </a:lnTo>
                  <a:lnTo>
                    <a:pt x="545202" y="3402547"/>
                  </a:lnTo>
                  <a:lnTo>
                    <a:pt x="576303" y="3435056"/>
                  </a:lnTo>
                  <a:lnTo>
                    <a:pt x="608115" y="3466868"/>
                  </a:lnTo>
                  <a:lnTo>
                    <a:pt x="640624" y="3497969"/>
                  </a:lnTo>
                  <a:lnTo>
                    <a:pt x="673817" y="3528349"/>
                  </a:lnTo>
                  <a:lnTo>
                    <a:pt x="707682" y="3557993"/>
                  </a:lnTo>
                  <a:lnTo>
                    <a:pt x="742206" y="3586889"/>
                  </a:lnTo>
                  <a:lnTo>
                    <a:pt x="777377" y="3615025"/>
                  </a:lnTo>
                  <a:lnTo>
                    <a:pt x="813181" y="3642387"/>
                  </a:lnTo>
                  <a:lnTo>
                    <a:pt x="849607" y="3668964"/>
                  </a:lnTo>
                  <a:lnTo>
                    <a:pt x="886641" y="3694742"/>
                  </a:lnTo>
                  <a:lnTo>
                    <a:pt x="924271" y="3719709"/>
                  </a:lnTo>
                  <a:lnTo>
                    <a:pt x="962484" y="3743852"/>
                  </a:lnTo>
                  <a:lnTo>
                    <a:pt x="1001267" y="3767158"/>
                  </a:lnTo>
                  <a:lnTo>
                    <a:pt x="1040609" y="3789615"/>
                  </a:lnTo>
                  <a:lnTo>
                    <a:pt x="1080495" y="3811211"/>
                  </a:lnTo>
                  <a:lnTo>
                    <a:pt x="1120914" y="3831931"/>
                  </a:lnTo>
                  <a:lnTo>
                    <a:pt x="1161852" y="3851765"/>
                  </a:lnTo>
                  <a:lnTo>
                    <a:pt x="1203298" y="3870698"/>
                  </a:lnTo>
                  <a:lnTo>
                    <a:pt x="1245238" y="3888719"/>
                  </a:lnTo>
                  <a:lnTo>
                    <a:pt x="1287660" y="3905815"/>
                  </a:lnTo>
                  <a:lnTo>
                    <a:pt x="1330551" y="3921973"/>
                  </a:lnTo>
                  <a:lnTo>
                    <a:pt x="1373898" y="3937180"/>
                  </a:lnTo>
                  <a:lnTo>
                    <a:pt x="1417689" y="3951424"/>
                  </a:lnTo>
                  <a:lnTo>
                    <a:pt x="1461911" y="3964692"/>
                  </a:lnTo>
                  <a:lnTo>
                    <a:pt x="1506551" y="3976971"/>
                  </a:lnTo>
                  <a:lnTo>
                    <a:pt x="1551598" y="3988250"/>
                  </a:lnTo>
                  <a:lnTo>
                    <a:pt x="1597037" y="3998514"/>
                  </a:lnTo>
                  <a:lnTo>
                    <a:pt x="1642856" y="4007751"/>
                  </a:lnTo>
                  <a:lnTo>
                    <a:pt x="1689044" y="4015949"/>
                  </a:lnTo>
                  <a:lnTo>
                    <a:pt x="1735586" y="4023095"/>
                  </a:lnTo>
                  <a:lnTo>
                    <a:pt x="1782471" y="4029177"/>
                  </a:lnTo>
                  <a:lnTo>
                    <a:pt x="1829685" y="4034181"/>
                  </a:lnTo>
                  <a:lnTo>
                    <a:pt x="1877216" y="4038095"/>
                  </a:lnTo>
                  <a:lnTo>
                    <a:pt x="1925052" y="4040907"/>
                  </a:lnTo>
                  <a:lnTo>
                    <a:pt x="1973179" y="4042603"/>
                  </a:lnTo>
                  <a:lnTo>
                    <a:pt x="2021585" y="4043172"/>
                  </a:lnTo>
                  <a:lnTo>
                    <a:pt x="2069992" y="4042603"/>
                  </a:lnTo>
                  <a:lnTo>
                    <a:pt x="2118119" y="4040907"/>
                  </a:lnTo>
                  <a:lnTo>
                    <a:pt x="2165955" y="4038095"/>
                  </a:lnTo>
                  <a:lnTo>
                    <a:pt x="2213486" y="4034181"/>
                  </a:lnTo>
                  <a:lnTo>
                    <a:pt x="2260700" y="4029177"/>
                  </a:lnTo>
                  <a:lnTo>
                    <a:pt x="2307585" y="4023095"/>
                  </a:lnTo>
                  <a:lnTo>
                    <a:pt x="2354127" y="4015949"/>
                  </a:lnTo>
                  <a:lnTo>
                    <a:pt x="2400315" y="4007751"/>
                  </a:lnTo>
                  <a:lnTo>
                    <a:pt x="2446134" y="3998514"/>
                  </a:lnTo>
                  <a:lnTo>
                    <a:pt x="2491573" y="3988250"/>
                  </a:lnTo>
                  <a:lnTo>
                    <a:pt x="2536620" y="3976971"/>
                  </a:lnTo>
                  <a:lnTo>
                    <a:pt x="2581260" y="3964692"/>
                  </a:lnTo>
                  <a:lnTo>
                    <a:pt x="2625482" y="3951424"/>
                  </a:lnTo>
                  <a:lnTo>
                    <a:pt x="2669273" y="3937180"/>
                  </a:lnTo>
                  <a:lnTo>
                    <a:pt x="2712620" y="3921973"/>
                  </a:lnTo>
                  <a:lnTo>
                    <a:pt x="2755511" y="3905815"/>
                  </a:lnTo>
                  <a:lnTo>
                    <a:pt x="2797933" y="3888719"/>
                  </a:lnTo>
                  <a:lnTo>
                    <a:pt x="2839873" y="3870698"/>
                  </a:lnTo>
                  <a:lnTo>
                    <a:pt x="2881319" y="3851765"/>
                  </a:lnTo>
                  <a:lnTo>
                    <a:pt x="2922257" y="3831931"/>
                  </a:lnTo>
                  <a:lnTo>
                    <a:pt x="2962676" y="3811211"/>
                  </a:lnTo>
                  <a:lnTo>
                    <a:pt x="3002562" y="3789615"/>
                  </a:lnTo>
                  <a:lnTo>
                    <a:pt x="3041903" y="3767158"/>
                  </a:lnTo>
                  <a:lnTo>
                    <a:pt x="3080687" y="3743852"/>
                  </a:lnTo>
                  <a:lnTo>
                    <a:pt x="3118900" y="3719709"/>
                  </a:lnTo>
                  <a:lnTo>
                    <a:pt x="3156530" y="3694742"/>
                  </a:lnTo>
                  <a:lnTo>
                    <a:pt x="3193564" y="3668964"/>
                  </a:lnTo>
                  <a:lnTo>
                    <a:pt x="3229990" y="3642387"/>
                  </a:lnTo>
                  <a:lnTo>
                    <a:pt x="3265794" y="3615025"/>
                  </a:lnTo>
                  <a:lnTo>
                    <a:pt x="3300965" y="3586889"/>
                  </a:lnTo>
                  <a:lnTo>
                    <a:pt x="3335489" y="3557993"/>
                  </a:lnTo>
                  <a:lnTo>
                    <a:pt x="3369354" y="3528349"/>
                  </a:lnTo>
                  <a:lnTo>
                    <a:pt x="3402547" y="3497969"/>
                  </a:lnTo>
                  <a:lnTo>
                    <a:pt x="3435056" y="3466868"/>
                  </a:lnTo>
                  <a:lnTo>
                    <a:pt x="3466868" y="3435056"/>
                  </a:lnTo>
                  <a:lnTo>
                    <a:pt x="3497969" y="3402547"/>
                  </a:lnTo>
                  <a:lnTo>
                    <a:pt x="3528349" y="3369354"/>
                  </a:lnTo>
                  <a:lnTo>
                    <a:pt x="3557993" y="3335489"/>
                  </a:lnTo>
                  <a:lnTo>
                    <a:pt x="3586889" y="3300965"/>
                  </a:lnTo>
                  <a:lnTo>
                    <a:pt x="3615025" y="3265794"/>
                  </a:lnTo>
                  <a:lnTo>
                    <a:pt x="3642387" y="3229990"/>
                  </a:lnTo>
                  <a:lnTo>
                    <a:pt x="3668964" y="3193564"/>
                  </a:lnTo>
                  <a:lnTo>
                    <a:pt x="3694742" y="3156530"/>
                  </a:lnTo>
                  <a:lnTo>
                    <a:pt x="3719709" y="3118900"/>
                  </a:lnTo>
                  <a:lnTo>
                    <a:pt x="3743852" y="3080687"/>
                  </a:lnTo>
                  <a:lnTo>
                    <a:pt x="3767158" y="3041904"/>
                  </a:lnTo>
                  <a:lnTo>
                    <a:pt x="3789615" y="3002562"/>
                  </a:lnTo>
                  <a:lnTo>
                    <a:pt x="3811211" y="2962676"/>
                  </a:lnTo>
                  <a:lnTo>
                    <a:pt x="3831931" y="2922257"/>
                  </a:lnTo>
                  <a:lnTo>
                    <a:pt x="3851765" y="2881319"/>
                  </a:lnTo>
                  <a:lnTo>
                    <a:pt x="3870698" y="2839873"/>
                  </a:lnTo>
                  <a:lnTo>
                    <a:pt x="3888719" y="2797933"/>
                  </a:lnTo>
                  <a:lnTo>
                    <a:pt x="3905815" y="2755511"/>
                  </a:lnTo>
                  <a:lnTo>
                    <a:pt x="3921973" y="2712620"/>
                  </a:lnTo>
                  <a:lnTo>
                    <a:pt x="3937180" y="2669273"/>
                  </a:lnTo>
                  <a:lnTo>
                    <a:pt x="3951424" y="2625482"/>
                  </a:lnTo>
                  <a:lnTo>
                    <a:pt x="3964692" y="2581260"/>
                  </a:lnTo>
                  <a:lnTo>
                    <a:pt x="3976971" y="2536620"/>
                  </a:lnTo>
                  <a:lnTo>
                    <a:pt x="3988250" y="2491573"/>
                  </a:lnTo>
                  <a:lnTo>
                    <a:pt x="3998514" y="2446134"/>
                  </a:lnTo>
                  <a:lnTo>
                    <a:pt x="4007751" y="2400315"/>
                  </a:lnTo>
                  <a:lnTo>
                    <a:pt x="4015949" y="2354127"/>
                  </a:lnTo>
                  <a:lnTo>
                    <a:pt x="4023095" y="2307585"/>
                  </a:lnTo>
                  <a:lnTo>
                    <a:pt x="4029177" y="2260700"/>
                  </a:lnTo>
                  <a:lnTo>
                    <a:pt x="4034181" y="2213486"/>
                  </a:lnTo>
                  <a:lnTo>
                    <a:pt x="4038095" y="2165955"/>
                  </a:lnTo>
                  <a:lnTo>
                    <a:pt x="4040907" y="2118119"/>
                  </a:lnTo>
                  <a:lnTo>
                    <a:pt x="4042603" y="2069992"/>
                  </a:lnTo>
                  <a:lnTo>
                    <a:pt x="4043172" y="2021586"/>
                  </a:lnTo>
                  <a:lnTo>
                    <a:pt x="4042603" y="1973179"/>
                  </a:lnTo>
                  <a:lnTo>
                    <a:pt x="4040907" y="1925052"/>
                  </a:lnTo>
                  <a:lnTo>
                    <a:pt x="4038095" y="1877216"/>
                  </a:lnTo>
                  <a:lnTo>
                    <a:pt x="4034181" y="1829685"/>
                  </a:lnTo>
                  <a:lnTo>
                    <a:pt x="4029177" y="1782471"/>
                  </a:lnTo>
                  <a:lnTo>
                    <a:pt x="4023095" y="1735586"/>
                  </a:lnTo>
                  <a:lnTo>
                    <a:pt x="4015949" y="1689044"/>
                  </a:lnTo>
                  <a:lnTo>
                    <a:pt x="4007751" y="1642856"/>
                  </a:lnTo>
                  <a:lnTo>
                    <a:pt x="3998514" y="1597037"/>
                  </a:lnTo>
                  <a:lnTo>
                    <a:pt x="3988250" y="1551598"/>
                  </a:lnTo>
                  <a:lnTo>
                    <a:pt x="3976971" y="1506551"/>
                  </a:lnTo>
                  <a:lnTo>
                    <a:pt x="3964692" y="1461911"/>
                  </a:lnTo>
                  <a:lnTo>
                    <a:pt x="3951424" y="1417689"/>
                  </a:lnTo>
                  <a:lnTo>
                    <a:pt x="3937180" y="1373898"/>
                  </a:lnTo>
                  <a:lnTo>
                    <a:pt x="3921973" y="1330551"/>
                  </a:lnTo>
                  <a:lnTo>
                    <a:pt x="3905815" y="1287660"/>
                  </a:lnTo>
                  <a:lnTo>
                    <a:pt x="3888719" y="1245238"/>
                  </a:lnTo>
                  <a:lnTo>
                    <a:pt x="3870698" y="1203298"/>
                  </a:lnTo>
                  <a:lnTo>
                    <a:pt x="3851765" y="1161852"/>
                  </a:lnTo>
                  <a:lnTo>
                    <a:pt x="3831931" y="1120914"/>
                  </a:lnTo>
                  <a:lnTo>
                    <a:pt x="3811211" y="1080495"/>
                  </a:lnTo>
                  <a:lnTo>
                    <a:pt x="3789615" y="1040609"/>
                  </a:lnTo>
                  <a:lnTo>
                    <a:pt x="3767158" y="1001268"/>
                  </a:lnTo>
                  <a:lnTo>
                    <a:pt x="3743852" y="962484"/>
                  </a:lnTo>
                  <a:lnTo>
                    <a:pt x="3719709" y="924271"/>
                  </a:lnTo>
                  <a:lnTo>
                    <a:pt x="3694742" y="886641"/>
                  </a:lnTo>
                  <a:lnTo>
                    <a:pt x="3668964" y="849607"/>
                  </a:lnTo>
                  <a:lnTo>
                    <a:pt x="3642387" y="813181"/>
                  </a:lnTo>
                  <a:lnTo>
                    <a:pt x="3615025" y="777377"/>
                  </a:lnTo>
                  <a:lnTo>
                    <a:pt x="3586889" y="742206"/>
                  </a:lnTo>
                  <a:lnTo>
                    <a:pt x="3557993" y="707682"/>
                  </a:lnTo>
                  <a:lnTo>
                    <a:pt x="3528349" y="673817"/>
                  </a:lnTo>
                  <a:lnTo>
                    <a:pt x="3497969" y="640624"/>
                  </a:lnTo>
                  <a:lnTo>
                    <a:pt x="3466868" y="608115"/>
                  </a:lnTo>
                  <a:lnTo>
                    <a:pt x="3435056" y="576303"/>
                  </a:lnTo>
                  <a:lnTo>
                    <a:pt x="3402547" y="545202"/>
                  </a:lnTo>
                  <a:lnTo>
                    <a:pt x="3369354" y="514822"/>
                  </a:lnTo>
                  <a:lnTo>
                    <a:pt x="3335489" y="485178"/>
                  </a:lnTo>
                  <a:lnTo>
                    <a:pt x="3300965" y="456282"/>
                  </a:lnTo>
                  <a:lnTo>
                    <a:pt x="3265794" y="428146"/>
                  </a:lnTo>
                  <a:lnTo>
                    <a:pt x="3229990" y="400784"/>
                  </a:lnTo>
                  <a:lnTo>
                    <a:pt x="3193564" y="374207"/>
                  </a:lnTo>
                  <a:lnTo>
                    <a:pt x="3156530" y="348429"/>
                  </a:lnTo>
                  <a:lnTo>
                    <a:pt x="3118900" y="323462"/>
                  </a:lnTo>
                  <a:lnTo>
                    <a:pt x="3080687" y="299319"/>
                  </a:lnTo>
                  <a:lnTo>
                    <a:pt x="3041904" y="276013"/>
                  </a:lnTo>
                  <a:lnTo>
                    <a:pt x="3002562" y="253556"/>
                  </a:lnTo>
                  <a:lnTo>
                    <a:pt x="2962676" y="231960"/>
                  </a:lnTo>
                  <a:lnTo>
                    <a:pt x="2922257" y="211240"/>
                  </a:lnTo>
                  <a:lnTo>
                    <a:pt x="2881319" y="191406"/>
                  </a:lnTo>
                  <a:lnTo>
                    <a:pt x="2839873" y="172473"/>
                  </a:lnTo>
                  <a:lnTo>
                    <a:pt x="2797933" y="154452"/>
                  </a:lnTo>
                  <a:lnTo>
                    <a:pt x="2755511" y="137356"/>
                  </a:lnTo>
                  <a:lnTo>
                    <a:pt x="2712620" y="121198"/>
                  </a:lnTo>
                  <a:lnTo>
                    <a:pt x="2669273" y="105991"/>
                  </a:lnTo>
                  <a:lnTo>
                    <a:pt x="2625482" y="91747"/>
                  </a:lnTo>
                  <a:lnTo>
                    <a:pt x="2581260" y="78479"/>
                  </a:lnTo>
                  <a:lnTo>
                    <a:pt x="2536620" y="66200"/>
                  </a:lnTo>
                  <a:lnTo>
                    <a:pt x="2491573" y="54921"/>
                  </a:lnTo>
                  <a:lnTo>
                    <a:pt x="2446134" y="44657"/>
                  </a:lnTo>
                  <a:lnTo>
                    <a:pt x="2400315" y="35420"/>
                  </a:lnTo>
                  <a:lnTo>
                    <a:pt x="2354127" y="27222"/>
                  </a:lnTo>
                  <a:lnTo>
                    <a:pt x="2307585" y="20076"/>
                  </a:lnTo>
                  <a:lnTo>
                    <a:pt x="2260700" y="13994"/>
                  </a:lnTo>
                  <a:lnTo>
                    <a:pt x="2213486" y="8990"/>
                  </a:lnTo>
                  <a:lnTo>
                    <a:pt x="2165955" y="5076"/>
                  </a:lnTo>
                  <a:lnTo>
                    <a:pt x="2118119" y="2264"/>
                  </a:lnTo>
                  <a:lnTo>
                    <a:pt x="2069992" y="568"/>
                  </a:lnTo>
                  <a:lnTo>
                    <a:pt x="2021585" y="0"/>
                  </a:lnTo>
                  <a:lnTo>
                    <a:pt x="1973179" y="568"/>
                  </a:lnTo>
                  <a:lnTo>
                    <a:pt x="1925052" y="2264"/>
                  </a:lnTo>
                  <a:lnTo>
                    <a:pt x="1877216" y="5076"/>
                  </a:lnTo>
                  <a:lnTo>
                    <a:pt x="1829685" y="8990"/>
                  </a:lnTo>
                  <a:lnTo>
                    <a:pt x="1782471" y="13994"/>
                  </a:lnTo>
                  <a:lnTo>
                    <a:pt x="1735586" y="20076"/>
                  </a:lnTo>
                  <a:lnTo>
                    <a:pt x="1689044" y="27222"/>
                  </a:lnTo>
                  <a:lnTo>
                    <a:pt x="1642856" y="35420"/>
                  </a:lnTo>
                  <a:lnTo>
                    <a:pt x="1597037" y="44657"/>
                  </a:lnTo>
                  <a:lnTo>
                    <a:pt x="1551598" y="54921"/>
                  </a:lnTo>
                  <a:lnTo>
                    <a:pt x="1506551" y="66200"/>
                  </a:lnTo>
                  <a:lnTo>
                    <a:pt x="1461911" y="78479"/>
                  </a:lnTo>
                  <a:lnTo>
                    <a:pt x="1417689" y="91747"/>
                  </a:lnTo>
                  <a:lnTo>
                    <a:pt x="1373898" y="105991"/>
                  </a:lnTo>
                  <a:lnTo>
                    <a:pt x="1330551" y="121198"/>
                  </a:lnTo>
                  <a:lnTo>
                    <a:pt x="1287660" y="137356"/>
                  </a:lnTo>
                  <a:lnTo>
                    <a:pt x="1245238" y="154452"/>
                  </a:lnTo>
                  <a:lnTo>
                    <a:pt x="1203298" y="172473"/>
                  </a:lnTo>
                  <a:lnTo>
                    <a:pt x="1161852" y="191406"/>
                  </a:lnTo>
                  <a:lnTo>
                    <a:pt x="1120914" y="211240"/>
                  </a:lnTo>
                  <a:lnTo>
                    <a:pt x="1080495" y="231960"/>
                  </a:lnTo>
                  <a:lnTo>
                    <a:pt x="1040609" y="253556"/>
                  </a:lnTo>
                  <a:lnTo>
                    <a:pt x="1001268" y="276013"/>
                  </a:lnTo>
                  <a:lnTo>
                    <a:pt x="962484" y="299319"/>
                  </a:lnTo>
                  <a:lnTo>
                    <a:pt x="924271" y="323462"/>
                  </a:lnTo>
                  <a:lnTo>
                    <a:pt x="886641" y="348429"/>
                  </a:lnTo>
                  <a:lnTo>
                    <a:pt x="849607" y="374207"/>
                  </a:lnTo>
                  <a:lnTo>
                    <a:pt x="813181" y="400784"/>
                  </a:lnTo>
                  <a:lnTo>
                    <a:pt x="777377" y="428146"/>
                  </a:lnTo>
                  <a:lnTo>
                    <a:pt x="742206" y="456282"/>
                  </a:lnTo>
                  <a:lnTo>
                    <a:pt x="707682" y="485178"/>
                  </a:lnTo>
                  <a:lnTo>
                    <a:pt x="673817" y="514822"/>
                  </a:lnTo>
                  <a:lnTo>
                    <a:pt x="640624" y="545202"/>
                  </a:lnTo>
                  <a:lnTo>
                    <a:pt x="608115" y="576303"/>
                  </a:lnTo>
                  <a:lnTo>
                    <a:pt x="576303" y="608115"/>
                  </a:lnTo>
                  <a:lnTo>
                    <a:pt x="545202" y="640624"/>
                  </a:lnTo>
                  <a:lnTo>
                    <a:pt x="514822" y="673817"/>
                  </a:lnTo>
                  <a:lnTo>
                    <a:pt x="485178" y="707682"/>
                  </a:lnTo>
                  <a:lnTo>
                    <a:pt x="456282" y="742206"/>
                  </a:lnTo>
                  <a:lnTo>
                    <a:pt x="428146" y="777377"/>
                  </a:lnTo>
                  <a:lnTo>
                    <a:pt x="400784" y="813181"/>
                  </a:lnTo>
                  <a:lnTo>
                    <a:pt x="374207" y="849607"/>
                  </a:lnTo>
                  <a:lnTo>
                    <a:pt x="348429" y="886641"/>
                  </a:lnTo>
                  <a:lnTo>
                    <a:pt x="323462" y="924271"/>
                  </a:lnTo>
                  <a:lnTo>
                    <a:pt x="299319" y="962484"/>
                  </a:lnTo>
                  <a:lnTo>
                    <a:pt x="276013" y="1001267"/>
                  </a:lnTo>
                  <a:lnTo>
                    <a:pt x="253556" y="1040609"/>
                  </a:lnTo>
                  <a:lnTo>
                    <a:pt x="231960" y="1080495"/>
                  </a:lnTo>
                  <a:lnTo>
                    <a:pt x="211240" y="1120914"/>
                  </a:lnTo>
                  <a:lnTo>
                    <a:pt x="191406" y="1161852"/>
                  </a:lnTo>
                  <a:lnTo>
                    <a:pt x="172473" y="1203298"/>
                  </a:lnTo>
                  <a:lnTo>
                    <a:pt x="154452" y="1245238"/>
                  </a:lnTo>
                  <a:lnTo>
                    <a:pt x="137356" y="1287660"/>
                  </a:lnTo>
                  <a:lnTo>
                    <a:pt x="121198" y="1330551"/>
                  </a:lnTo>
                  <a:lnTo>
                    <a:pt x="105991" y="1373898"/>
                  </a:lnTo>
                  <a:lnTo>
                    <a:pt x="91747" y="1417689"/>
                  </a:lnTo>
                  <a:lnTo>
                    <a:pt x="78479" y="1461911"/>
                  </a:lnTo>
                  <a:lnTo>
                    <a:pt x="66200" y="1506551"/>
                  </a:lnTo>
                  <a:lnTo>
                    <a:pt x="54921" y="1551598"/>
                  </a:lnTo>
                  <a:lnTo>
                    <a:pt x="44657" y="1597037"/>
                  </a:lnTo>
                  <a:lnTo>
                    <a:pt x="35420" y="1642856"/>
                  </a:lnTo>
                  <a:lnTo>
                    <a:pt x="27222" y="1689044"/>
                  </a:lnTo>
                  <a:lnTo>
                    <a:pt x="20076" y="1735586"/>
                  </a:lnTo>
                  <a:lnTo>
                    <a:pt x="13994" y="1782471"/>
                  </a:lnTo>
                  <a:lnTo>
                    <a:pt x="8990" y="1829685"/>
                  </a:lnTo>
                  <a:lnTo>
                    <a:pt x="5076" y="1877216"/>
                  </a:lnTo>
                  <a:lnTo>
                    <a:pt x="2264" y="1925052"/>
                  </a:lnTo>
                  <a:lnTo>
                    <a:pt x="568" y="1973179"/>
                  </a:lnTo>
                  <a:lnTo>
                    <a:pt x="0" y="202158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30980" y="1872233"/>
              <a:ext cx="4215765" cy="3549650"/>
            </a:xfrm>
            <a:custGeom>
              <a:avLst/>
              <a:gdLst/>
              <a:ahLst/>
              <a:cxnLst/>
              <a:rect l="l" t="t" r="r" b="b"/>
              <a:pathLst>
                <a:path w="4215765" h="3549650">
                  <a:moveTo>
                    <a:pt x="852678" y="141605"/>
                  </a:moveTo>
                  <a:lnTo>
                    <a:pt x="845451" y="96837"/>
                  </a:lnTo>
                  <a:lnTo>
                    <a:pt x="825360" y="57975"/>
                  </a:lnTo>
                  <a:lnTo>
                    <a:pt x="794702" y="27317"/>
                  </a:lnTo>
                  <a:lnTo>
                    <a:pt x="755840" y="7226"/>
                  </a:lnTo>
                  <a:lnTo>
                    <a:pt x="711073" y="0"/>
                  </a:lnTo>
                  <a:lnTo>
                    <a:pt x="141605" y="0"/>
                  </a:lnTo>
                  <a:lnTo>
                    <a:pt x="96824" y="7226"/>
                  </a:lnTo>
                  <a:lnTo>
                    <a:pt x="57962" y="27317"/>
                  </a:lnTo>
                  <a:lnTo>
                    <a:pt x="27305" y="57975"/>
                  </a:lnTo>
                  <a:lnTo>
                    <a:pt x="7213" y="96837"/>
                  </a:lnTo>
                  <a:lnTo>
                    <a:pt x="0" y="141605"/>
                  </a:lnTo>
                  <a:lnTo>
                    <a:pt x="0" y="708025"/>
                  </a:lnTo>
                  <a:lnTo>
                    <a:pt x="7213" y="752805"/>
                  </a:lnTo>
                  <a:lnTo>
                    <a:pt x="27305" y="791667"/>
                  </a:lnTo>
                  <a:lnTo>
                    <a:pt x="57962" y="822325"/>
                  </a:lnTo>
                  <a:lnTo>
                    <a:pt x="96824" y="842416"/>
                  </a:lnTo>
                  <a:lnTo>
                    <a:pt x="141605" y="849630"/>
                  </a:lnTo>
                  <a:lnTo>
                    <a:pt x="711073" y="849630"/>
                  </a:lnTo>
                  <a:lnTo>
                    <a:pt x="755840" y="842416"/>
                  </a:lnTo>
                  <a:lnTo>
                    <a:pt x="794702" y="822325"/>
                  </a:lnTo>
                  <a:lnTo>
                    <a:pt x="825360" y="791667"/>
                  </a:lnTo>
                  <a:lnTo>
                    <a:pt x="845451" y="752805"/>
                  </a:lnTo>
                  <a:lnTo>
                    <a:pt x="852678" y="708025"/>
                  </a:lnTo>
                  <a:lnTo>
                    <a:pt x="852678" y="141605"/>
                  </a:lnTo>
                  <a:close/>
                </a:path>
                <a:path w="4215765" h="3549650">
                  <a:moveTo>
                    <a:pt x="4215384" y="2841371"/>
                  </a:moveTo>
                  <a:lnTo>
                    <a:pt x="4208157" y="2796603"/>
                  </a:lnTo>
                  <a:lnTo>
                    <a:pt x="4188066" y="2757741"/>
                  </a:lnTo>
                  <a:lnTo>
                    <a:pt x="4157408" y="2727083"/>
                  </a:lnTo>
                  <a:lnTo>
                    <a:pt x="4118546" y="2706992"/>
                  </a:lnTo>
                  <a:lnTo>
                    <a:pt x="4073779" y="2699766"/>
                  </a:lnTo>
                  <a:lnTo>
                    <a:pt x="3504311" y="2699766"/>
                  </a:lnTo>
                  <a:lnTo>
                    <a:pt x="3459530" y="2706992"/>
                  </a:lnTo>
                  <a:lnTo>
                    <a:pt x="3420668" y="2727083"/>
                  </a:lnTo>
                  <a:lnTo>
                    <a:pt x="3390011" y="2757741"/>
                  </a:lnTo>
                  <a:lnTo>
                    <a:pt x="3369919" y="2796603"/>
                  </a:lnTo>
                  <a:lnTo>
                    <a:pt x="3362706" y="2841371"/>
                  </a:lnTo>
                  <a:lnTo>
                    <a:pt x="3362706" y="3407791"/>
                  </a:lnTo>
                  <a:lnTo>
                    <a:pt x="3369919" y="3452571"/>
                  </a:lnTo>
                  <a:lnTo>
                    <a:pt x="3390011" y="3491433"/>
                  </a:lnTo>
                  <a:lnTo>
                    <a:pt x="3420668" y="3522091"/>
                  </a:lnTo>
                  <a:lnTo>
                    <a:pt x="3459530" y="3542182"/>
                  </a:lnTo>
                  <a:lnTo>
                    <a:pt x="3504311" y="3549396"/>
                  </a:lnTo>
                  <a:lnTo>
                    <a:pt x="4073779" y="3549396"/>
                  </a:lnTo>
                  <a:lnTo>
                    <a:pt x="4118546" y="3542182"/>
                  </a:lnTo>
                  <a:lnTo>
                    <a:pt x="4157408" y="3522091"/>
                  </a:lnTo>
                  <a:lnTo>
                    <a:pt x="4188066" y="3491433"/>
                  </a:lnTo>
                  <a:lnTo>
                    <a:pt x="4208157" y="3452571"/>
                  </a:lnTo>
                  <a:lnTo>
                    <a:pt x="4215384" y="3407791"/>
                  </a:lnTo>
                  <a:lnTo>
                    <a:pt x="4215384" y="2841371"/>
                  </a:lnTo>
                  <a:close/>
                </a:path>
                <a:path w="4215765" h="3549650">
                  <a:moveTo>
                    <a:pt x="4215384" y="172085"/>
                  </a:moveTo>
                  <a:lnTo>
                    <a:pt x="4208157" y="127317"/>
                  </a:lnTo>
                  <a:lnTo>
                    <a:pt x="4188066" y="88455"/>
                  </a:lnTo>
                  <a:lnTo>
                    <a:pt x="4157408" y="57797"/>
                  </a:lnTo>
                  <a:lnTo>
                    <a:pt x="4118546" y="37706"/>
                  </a:lnTo>
                  <a:lnTo>
                    <a:pt x="4073779" y="30480"/>
                  </a:lnTo>
                  <a:lnTo>
                    <a:pt x="3504311" y="30480"/>
                  </a:lnTo>
                  <a:lnTo>
                    <a:pt x="3459530" y="37706"/>
                  </a:lnTo>
                  <a:lnTo>
                    <a:pt x="3420668" y="57797"/>
                  </a:lnTo>
                  <a:lnTo>
                    <a:pt x="3390011" y="88455"/>
                  </a:lnTo>
                  <a:lnTo>
                    <a:pt x="3369919" y="127317"/>
                  </a:lnTo>
                  <a:lnTo>
                    <a:pt x="3362706" y="172085"/>
                  </a:lnTo>
                  <a:lnTo>
                    <a:pt x="3362706" y="738505"/>
                  </a:lnTo>
                  <a:lnTo>
                    <a:pt x="3369919" y="783285"/>
                  </a:lnTo>
                  <a:lnTo>
                    <a:pt x="3390011" y="822147"/>
                  </a:lnTo>
                  <a:lnTo>
                    <a:pt x="3420668" y="852805"/>
                  </a:lnTo>
                  <a:lnTo>
                    <a:pt x="3459530" y="872896"/>
                  </a:lnTo>
                  <a:lnTo>
                    <a:pt x="3504311" y="880110"/>
                  </a:lnTo>
                  <a:lnTo>
                    <a:pt x="4073779" y="880110"/>
                  </a:lnTo>
                  <a:lnTo>
                    <a:pt x="4118546" y="872896"/>
                  </a:lnTo>
                  <a:lnTo>
                    <a:pt x="4157408" y="852805"/>
                  </a:lnTo>
                  <a:lnTo>
                    <a:pt x="4188066" y="822147"/>
                  </a:lnTo>
                  <a:lnTo>
                    <a:pt x="4208157" y="783285"/>
                  </a:lnTo>
                  <a:lnTo>
                    <a:pt x="4215384" y="738505"/>
                  </a:lnTo>
                  <a:lnTo>
                    <a:pt x="4215384" y="172085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34968" y="1489709"/>
              <a:ext cx="4322445" cy="4312920"/>
            </a:xfrm>
            <a:custGeom>
              <a:avLst/>
              <a:gdLst/>
              <a:ahLst/>
              <a:cxnLst/>
              <a:rect l="l" t="t" r="r" b="b"/>
              <a:pathLst>
                <a:path w="4322445" h="4312920">
                  <a:moveTo>
                    <a:pt x="278130" y="2271522"/>
                  </a:moveTo>
                  <a:lnTo>
                    <a:pt x="139065" y="2041410"/>
                  </a:lnTo>
                  <a:lnTo>
                    <a:pt x="0" y="2271522"/>
                  </a:lnTo>
                  <a:lnTo>
                    <a:pt x="278130" y="2271522"/>
                  </a:lnTo>
                  <a:close/>
                </a:path>
                <a:path w="4322445" h="4312920">
                  <a:moveTo>
                    <a:pt x="2276094" y="4035552"/>
                  </a:moveTo>
                  <a:lnTo>
                    <a:pt x="2045970" y="4174236"/>
                  </a:lnTo>
                  <a:lnTo>
                    <a:pt x="2276094" y="4312920"/>
                  </a:lnTo>
                  <a:lnTo>
                    <a:pt x="2276094" y="4035552"/>
                  </a:lnTo>
                  <a:close/>
                </a:path>
                <a:path w="4322445" h="4312920">
                  <a:moveTo>
                    <a:pt x="2276094" y="139065"/>
                  </a:moveTo>
                  <a:lnTo>
                    <a:pt x="2045970" y="0"/>
                  </a:lnTo>
                  <a:lnTo>
                    <a:pt x="2045970" y="278130"/>
                  </a:lnTo>
                  <a:lnTo>
                    <a:pt x="2276094" y="139065"/>
                  </a:lnTo>
                  <a:close/>
                </a:path>
                <a:path w="4322445" h="4312920">
                  <a:moveTo>
                    <a:pt x="4322064" y="2041410"/>
                  </a:moveTo>
                  <a:lnTo>
                    <a:pt x="4043934" y="2041410"/>
                  </a:lnTo>
                  <a:lnTo>
                    <a:pt x="4182999" y="2271522"/>
                  </a:lnTo>
                  <a:lnTo>
                    <a:pt x="4322064" y="2041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09141" y="2365502"/>
            <a:ext cx="2656205" cy="79502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309"/>
              </a:spcBef>
            </a:pP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Sebagai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dasar</a:t>
            </a:r>
            <a:r>
              <a:rPr dirty="0" sz="1800" spc="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informasi </a:t>
            </a:r>
            <a:r>
              <a:rPr dirty="0" sz="1800" spc="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dalam</a:t>
            </a:r>
            <a:r>
              <a:rPr dirty="0" sz="1800" spc="-2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penyusunan</a:t>
            </a:r>
            <a:r>
              <a:rPr dirty="0" sz="1800" spc="1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FFFF00"/>
                </a:solidFill>
                <a:latin typeface="Calibri"/>
                <a:cs typeface="Calibri"/>
              </a:rPr>
              <a:t>rencana </a:t>
            </a:r>
            <a:r>
              <a:rPr dirty="0" sz="1800" spc="-39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kebijakan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1176" y="2233548"/>
            <a:ext cx="3199130" cy="127000"/>
          </a:xfrm>
          <a:custGeom>
            <a:avLst/>
            <a:gdLst/>
            <a:ahLst/>
            <a:cxnLst/>
            <a:rect l="l" t="t" r="r" b="b"/>
            <a:pathLst>
              <a:path w="3199129" h="127000">
                <a:moveTo>
                  <a:pt x="63500" y="0"/>
                </a:moveTo>
                <a:lnTo>
                  <a:pt x="38785" y="4992"/>
                </a:lnTo>
                <a:lnTo>
                  <a:pt x="18600" y="18605"/>
                </a:lnTo>
                <a:lnTo>
                  <a:pt x="4990" y="38790"/>
                </a:lnTo>
                <a:lnTo>
                  <a:pt x="0" y="63500"/>
                </a:lnTo>
                <a:lnTo>
                  <a:pt x="4990" y="88209"/>
                </a:lnTo>
                <a:lnTo>
                  <a:pt x="18600" y="108394"/>
                </a:lnTo>
                <a:lnTo>
                  <a:pt x="38785" y="122007"/>
                </a:lnTo>
                <a:lnTo>
                  <a:pt x="63500" y="127000"/>
                </a:lnTo>
                <a:lnTo>
                  <a:pt x="88214" y="122007"/>
                </a:lnTo>
                <a:lnTo>
                  <a:pt x="108399" y="108394"/>
                </a:lnTo>
                <a:lnTo>
                  <a:pt x="122009" y="88209"/>
                </a:lnTo>
                <a:lnTo>
                  <a:pt x="125717" y="69850"/>
                </a:lnTo>
                <a:lnTo>
                  <a:pt x="63500" y="69850"/>
                </a:lnTo>
                <a:lnTo>
                  <a:pt x="63500" y="57150"/>
                </a:lnTo>
                <a:lnTo>
                  <a:pt x="125717" y="57150"/>
                </a:lnTo>
                <a:lnTo>
                  <a:pt x="122009" y="38790"/>
                </a:lnTo>
                <a:lnTo>
                  <a:pt x="108399" y="18605"/>
                </a:lnTo>
                <a:lnTo>
                  <a:pt x="88214" y="4992"/>
                </a:lnTo>
                <a:lnTo>
                  <a:pt x="63500" y="0"/>
                </a:lnTo>
                <a:close/>
              </a:path>
              <a:path w="3199129" h="127000">
                <a:moveTo>
                  <a:pt x="125717" y="57150"/>
                </a:moveTo>
                <a:lnTo>
                  <a:pt x="63500" y="57150"/>
                </a:lnTo>
                <a:lnTo>
                  <a:pt x="63500" y="69850"/>
                </a:lnTo>
                <a:lnTo>
                  <a:pt x="125717" y="69850"/>
                </a:lnTo>
                <a:lnTo>
                  <a:pt x="127000" y="63500"/>
                </a:lnTo>
                <a:lnTo>
                  <a:pt x="125717" y="57150"/>
                </a:lnTo>
                <a:close/>
              </a:path>
              <a:path w="3199129" h="127000">
                <a:moveTo>
                  <a:pt x="3198749" y="57150"/>
                </a:moveTo>
                <a:lnTo>
                  <a:pt x="125717" y="57150"/>
                </a:lnTo>
                <a:lnTo>
                  <a:pt x="127000" y="63500"/>
                </a:lnTo>
                <a:lnTo>
                  <a:pt x="125717" y="69850"/>
                </a:lnTo>
                <a:lnTo>
                  <a:pt x="3198749" y="69850"/>
                </a:lnTo>
                <a:lnTo>
                  <a:pt x="3198749" y="5715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355838" y="2340355"/>
            <a:ext cx="2913380" cy="104266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r" marL="12700" marR="5080" indent="601980">
              <a:lnSpc>
                <a:spcPct val="90200"/>
              </a:lnSpc>
              <a:spcBef>
                <a:spcPts val="310"/>
              </a:spcBef>
            </a:pP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Sebagai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panduan dalam </a:t>
            </a:r>
            <a:r>
              <a:rPr dirty="0" sz="1800" spc="-39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pelaksanaan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pembangunan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yang sesuai dengan </a:t>
            </a:r>
            <a:r>
              <a:rPr dirty="0" sz="1800" i="1">
                <a:solidFill>
                  <a:srgbClr val="FFFFFF"/>
                </a:solidFill>
                <a:latin typeface="Calibri"/>
                <a:cs typeface="Calibri"/>
              </a:rPr>
              <a:t>tujuan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dan </a:t>
            </a:r>
            <a:r>
              <a:rPr dirty="0" sz="1800" spc="-3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sasaran</a:t>
            </a:r>
            <a:r>
              <a:rPr dirty="0" sz="18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yang</a:t>
            </a:r>
            <a:r>
              <a:rPr dirty="0" sz="18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telah ditetapkan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1129" y="2233548"/>
            <a:ext cx="3250565" cy="127000"/>
          </a:xfrm>
          <a:custGeom>
            <a:avLst/>
            <a:gdLst/>
            <a:ahLst/>
            <a:cxnLst/>
            <a:rect l="l" t="t" r="r" b="b"/>
            <a:pathLst>
              <a:path w="3250565" h="127000">
                <a:moveTo>
                  <a:pt x="3248966" y="57150"/>
                </a:moveTo>
                <a:lnTo>
                  <a:pt x="3186556" y="57150"/>
                </a:lnTo>
                <a:lnTo>
                  <a:pt x="3186684" y="69850"/>
                </a:lnTo>
                <a:lnTo>
                  <a:pt x="3124527" y="70444"/>
                </a:lnTo>
                <a:lnTo>
                  <a:pt x="3128436" y="88798"/>
                </a:lnTo>
                <a:lnTo>
                  <a:pt x="3142249" y="108854"/>
                </a:lnTo>
                <a:lnTo>
                  <a:pt x="3162563" y="122267"/>
                </a:lnTo>
                <a:lnTo>
                  <a:pt x="3187319" y="127000"/>
                </a:lnTo>
                <a:lnTo>
                  <a:pt x="3211982" y="121747"/>
                </a:lnTo>
                <a:lnTo>
                  <a:pt x="3232038" y="107934"/>
                </a:lnTo>
                <a:lnTo>
                  <a:pt x="3245451" y="87620"/>
                </a:lnTo>
                <a:lnTo>
                  <a:pt x="3250184" y="62864"/>
                </a:lnTo>
                <a:lnTo>
                  <a:pt x="3248966" y="57150"/>
                </a:lnTo>
                <a:close/>
              </a:path>
              <a:path w="3250565" h="127000">
                <a:moveTo>
                  <a:pt x="3124405" y="57744"/>
                </a:moveTo>
                <a:lnTo>
                  <a:pt x="0" y="87629"/>
                </a:lnTo>
                <a:lnTo>
                  <a:pt x="0" y="100329"/>
                </a:lnTo>
                <a:lnTo>
                  <a:pt x="3124527" y="70444"/>
                </a:lnTo>
                <a:lnTo>
                  <a:pt x="3123184" y="64135"/>
                </a:lnTo>
                <a:lnTo>
                  <a:pt x="3124405" y="57744"/>
                </a:lnTo>
                <a:close/>
              </a:path>
              <a:path w="3250565" h="127000">
                <a:moveTo>
                  <a:pt x="3186556" y="57150"/>
                </a:moveTo>
                <a:lnTo>
                  <a:pt x="3124405" y="57744"/>
                </a:lnTo>
                <a:lnTo>
                  <a:pt x="3123184" y="64135"/>
                </a:lnTo>
                <a:lnTo>
                  <a:pt x="3124527" y="70444"/>
                </a:lnTo>
                <a:lnTo>
                  <a:pt x="3186684" y="69850"/>
                </a:lnTo>
                <a:lnTo>
                  <a:pt x="3186556" y="57150"/>
                </a:lnTo>
                <a:close/>
              </a:path>
              <a:path w="3250565" h="127000">
                <a:moveTo>
                  <a:pt x="3186049" y="0"/>
                </a:moveTo>
                <a:lnTo>
                  <a:pt x="3161385" y="5252"/>
                </a:lnTo>
                <a:lnTo>
                  <a:pt x="3141329" y="19065"/>
                </a:lnTo>
                <a:lnTo>
                  <a:pt x="3127916" y="39379"/>
                </a:lnTo>
                <a:lnTo>
                  <a:pt x="3124405" y="57744"/>
                </a:lnTo>
                <a:lnTo>
                  <a:pt x="3248966" y="57150"/>
                </a:lnTo>
                <a:lnTo>
                  <a:pt x="3244931" y="38201"/>
                </a:lnTo>
                <a:lnTo>
                  <a:pt x="3231118" y="18145"/>
                </a:lnTo>
                <a:lnTo>
                  <a:pt x="3210804" y="4732"/>
                </a:lnTo>
                <a:lnTo>
                  <a:pt x="318604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631935" y="5070602"/>
            <a:ext cx="2636520" cy="10420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r" marL="12700" marR="5715" indent="593090">
              <a:lnSpc>
                <a:spcPts val="1939"/>
              </a:lnSpc>
              <a:spcBef>
                <a:spcPts val="345"/>
              </a:spcBef>
            </a:pP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Sebagai</a:t>
            </a:r>
            <a:r>
              <a:rPr dirty="0" sz="1800" spc="-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acuan</a:t>
            </a:r>
            <a:r>
              <a:rPr dirty="0" sz="1800" spc="-3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dalam </a:t>
            </a:r>
            <a:r>
              <a:rPr dirty="0" sz="1800" spc="-39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pengukuran efektivitas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dan </a:t>
            </a:r>
            <a:r>
              <a:rPr dirty="0" sz="1800" spc="-39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dampak</a:t>
            </a:r>
            <a:r>
              <a:rPr dirty="0" sz="1800" spc="1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dari</a:t>
            </a:r>
            <a:r>
              <a:rPr dirty="0" sz="18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Calibri"/>
                <a:cs typeface="Calibri"/>
              </a:rPr>
              <a:t>pencapaian</a:t>
            </a:r>
            <a:endParaRPr sz="1800">
              <a:latin typeface="Calibri"/>
              <a:cs typeface="Calibri"/>
            </a:endParaRPr>
          </a:p>
          <a:p>
            <a:pPr algn="r" marR="5080">
              <a:lnSpc>
                <a:spcPts val="1935"/>
              </a:lnSpc>
            </a:pPr>
            <a:r>
              <a:rPr dirty="0" sz="1800" spc="-10" i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0402" y="4257294"/>
            <a:ext cx="10591165" cy="809625"/>
            <a:chOff x="930402" y="4257294"/>
            <a:chExt cx="10591165" cy="809625"/>
          </a:xfrm>
        </p:grpSpPr>
        <p:sp>
          <p:nvSpPr>
            <p:cNvPr id="24" name="object 24"/>
            <p:cNvSpPr/>
            <p:nvPr/>
          </p:nvSpPr>
          <p:spPr>
            <a:xfrm>
              <a:off x="8271129" y="4939792"/>
              <a:ext cx="3250565" cy="127000"/>
            </a:xfrm>
            <a:custGeom>
              <a:avLst/>
              <a:gdLst/>
              <a:ahLst/>
              <a:cxnLst/>
              <a:rect l="l" t="t" r="r" b="b"/>
              <a:pathLst>
                <a:path w="3250565" h="127000">
                  <a:moveTo>
                    <a:pt x="3186811" y="0"/>
                  </a:moveTo>
                  <a:lnTo>
                    <a:pt x="3162081" y="4919"/>
                  </a:lnTo>
                  <a:lnTo>
                    <a:pt x="3141853" y="18494"/>
                  </a:lnTo>
                  <a:lnTo>
                    <a:pt x="3128196" y="38665"/>
                  </a:lnTo>
                  <a:lnTo>
                    <a:pt x="3124469" y="57038"/>
                  </a:lnTo>
                  <a:lnTo>
                    <a:pt x="3186684" y="57149"/>
                  </a:lnTo>
                  <a:lnTo>
                    <a:pt x="3186684" y="69849"/>
                  </a:lnTo>
                  <a:lnTo>
                    <a:pt x="3124473" y="69849"/>
                  </a:lnTo>
                  <a:lnTo>
                    <a:pt x="3128103" y="88084"/>
                  </a:lnTo>
                  <a:lnTo>
                    <a:pt x="3141678" y="108283"/>
                  </a:lnTo>
                  <a:lnTo>
                    <a:pt x="3161849" y="121933"/>
                  </a:lnTo>
                  <a:lnTo>
                    <a:pt x="3186556" y="126999"/>
                  </a:lnTo>
                  <a:lnTo>
                    <a:pt x="3211268" y="122027"/>
                  </a:lnTo>
                  <a:lnTo>
                    <a:pt x="3231467" y="108457"/>
                  </a:lnTo>
                  <a:lnTo>
                    <a:pt x="3245117" y="88316"/>
                  </a:lnTo>
                  <a:lnTo>
                    <a:pt x="3248907" y="69849"/>
                  </a:lnTo>
                  <a:lnTo>
                    <a:pt x="3186684" y="69849"/>
                  </a:lnTo>
                  <a:lnTo>
                    <a:pt x="3248929" y="69738"/>
                  </a:lnTo>
                  <a:lnTo>
                    <a:pt x="3250079" y="64134"/>
                  </a:lnTo>
                  <a:lnTo>
                    <a:pt x="3250133" y="63372"/>
                  </a:lnTo>
                  <a:lnTo>
                    <a:pt x="3245211" y="38844"/>
                  </a:lnTo>
                  <a:lnTo>
                    <a:pt x="3231642" y="18621"/>
                  </a:lnTo>
                  <a:lnTo>
                    <a:pt x="3211500" y="4994"/>
                  </a:lnTo>
                  <a:lnTo>
                    <a:pt x="3186811" y="0"/>
                  </a:lnTo>
                  <a:close/>
                </a:path>
                <a:path w="3250565" h="127000">
                  <a:moveTo>
                    <a:pt x="3124469" y="57038"/>
                  </a:moveTo>
                  <a:lnTo>
                    <a:pt x="3123184" y="63372"/>
                  </a:lnTo>
                  <a:lnTo>
                    <a:pt x="3124451" y="69738"/>
                  </a:lnTo>
                  <a:lnTo>
                    <a:pt x="3186684" y="69849"/>
                  </a:lnTo>
                  <a:lnTo>
                    <a:pt x="3186684" y="57149"/>
                  </a:lnTo>
                  <a:lnTo>
                    <a:pt x="3124469" y="57038"/>
                  </a:lnTo>
                  <a:close/>
                </a:path>
                <a:path w="3250565" h="127000">
                  <a:moveTo>
                    <a:pt x="0" y="51434"/>
                  </a:moveTo>
                  <a:lnTo>
                    <a:pt x="0" y="64134"/>
                  </a:lnTo>
                  <a:lnTo>
                    <a:pt x="3124451" y="69738"/>
                  </a:lnTo>
                  <a:lnTo>
                    <a:pt x="3123184" y="63372"/>
                  </a:lnTo>
                  <a:lnTo>
                    <a:pt x="3124469" y="57038"/>
                  </a:lnTo>
                  <a:lnTo>
                    <a:pt x="0" y="5143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30402" y="4257294"/>
              <a:ext cx="2066925" cy="655320"/>
            </a:xfrm>
            <a:custGeom>
              <a:avLst/>
              <a:gdLst/>
              <a:ahLst/>
              <a:cxnLst/>
              <a:rect l="l" t="t" r="r" b="b"/>
              <a:pathLst>
                <a:path w="2066925" h="655320">
                  <a:moveTo>
                    <a:pt x="1738884" y="0"/>
                  </a:moveTo>
                  <a:lnTo>
                    <a:pt x="327659" y="0"/>
                  </a:ln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59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59" y="655319"/>
                  </a:lnTo>
                  <a:lnTo>
                    <a:pt x="1738884" y="655319"/>
                  </a:lnTo>
                  <a:lnTo>
                    <a:pt x="1787306" y="651767"/>
                  </a:lnTo>
                  <a:lnTo>
                    <a:pt x="1833521" y="641448"/>
                  </a:lnTo>
                  <a:lnTo>
                    <a:pt x="1877022" y="624868"/>
                  </a:lnTo>
                  <a:lnTo>
                    <a:pt x="1917304" y="602535"/>
                  </a:lnTo>
                  <a:lnTo>
                    <a:pt x="1953858" y="574955"/>
                  </a:lnTo>
                  <a:lnTo>
                    <a:pt x="1986179" y="542634"/>
                  </a:lnTo>
                  <a:lnTo>
                    <a:pt x="2013759" y="506080"/>
                  </a:lnTo>
                  <a:lnTo>
                    <a:pt x="2036092" y="465798"/>
                  </a:lnTo>
                  <a:lnTo>
                    <a:pt x="2052672" y="422297"/>
                  </a:lnTo>
                  <a:lnTo>
                    <a:pt x="2062991" y="376082"/>
                  </a:lnTo>
                  <a:lnTo>
                    <a:pt x="2066543" y="327659"/>
                  </a:lnTo>
                  <a:lnTo>
                    <a:pt x="2062991" y="279237"/>
                  </a:lnTo>
                  <a:lnTo>
                    <a:pt x="2052672" y="233022"/>
                  </a:lnTo>
                  <a:lnTo>
                    <a:pt x="2036092" y="189521"/>
                  </a:lnTo>
                  <a:lnTo>
                    <a:pt x="2013759" y="149239"/>
                  </a:lnTo>
                  <a:lnTo>
                    <a:pt x="1986179" y="112685"/>
                  </a:lnTo>
                  <a:lnTo>
                    <a:pt x="1953858" y="80364"/>
                  </a:lnTo>
                  <a:lnTo>
                    <a:pt x="1917304" y="52784"/>
                  </a:lnTo>
                  <a:lnTo>
                    <a:pt x="1877022" y="30451"/>
                  </a:lnTo>
                  <a:lnTo>
                    <a:pt x="1833521" y="13871"/>
                  </a:lnTo>
                  <a:lnTo>
                    <a:pt x="1787306" y="355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58239" y="4322317"/>
            <a:ext cx="161226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>
              <a:lnSpc>
                <a:spcPts val="1945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00"/>
                </a:solidFill>
                <a:latin typeface="Calibri"/>
                <a:cs typeface="Calibri"/>
              </a:rPr>
              <a:t>PENGENDALIAN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45"/>
              </a:lnSpc>
            </a:pP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9141" y="5070602"/>
            <a:ext cx="2804795" cy="104203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Sebagai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panduan</a:t>
            </a:r>
            <a:r>
              <a:rPr dirty="0" sz="1800" spc="5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dalam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penentuan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libri"/>
                <a:cs typeface="Calibri"/>
              </a:rPr>
              <a:t>batasan-batasan </a:t>
            </a:r>
            <a:r>
              <a:rPr dirty="0" sz="1800" b="1" i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libri"/>
                <a:cs typeface="Calibri"/>
              </a:rPr>
              <a:t>untuk menjamin ketercapaian </a:t>
            </a:r>
            <a:r>
              <a:rPr dirty="0" sz="1800" spc="-39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81176" y="1557527"/>
            <a:ext cx="3128010" cy="3509010"/>
            <a:chOff x="781176" y="1557527"/>
            <a:chExt cx="3128010" cy="3509010"/>
          </a:xfrm>
        </p:grpSpPr>
        <p:sp>
          <p:nvSpPr>
            <p:cNvPr id="29" name="object 29"/>
            <p:cNvSpPr/>
            <p:nvPr/>
          </p:nvSpPr>
          <p:spPr>
            <a:xfrm>
              <a:off x="781176" y="4939411"/>
              <a:ext cx="3128010" cy="127000"/>
            </a:xfrm>
            <a:custGeom>
              <a:avLst/>
              <a:gdLst/>
              <a:ahLst/>
              <a:cxnLst/>
              <a:rect l="l" t="t" r="r" b="b"/>
              <a:pathLst>
                <a:path w="3128010" h="127000">
                  <a:moveTo>
                    <a:pt x="63804" y="0"/>
                  </a:moveTo>
                  <a:lnTo>
                    <a:pt x="39060" y="4881"/>
                  </a:lnTo>
                  <a:lnTo>
                    <a:pt x="18810" y="18383"/>
                  </a:lnTo>
                  <a:lnTo>
                    <a:pt x="5106" y="38504"/>
                  </a:lnTo>
                  <a:lnTo>
                    <a:pt x="0" y="63245"/>
                  </a:lnTo>
                  <a:lnTo>
                    <a:pt x="4873" y="87977"/>
                  </a:lnTo>
                  <a:lnTo>
                    <a:pt x="18386" y="108219"/>
                  </a:lnTo>
                  <a:lnTo>
                    <a:pt x="38504" y="121914"/>
                  </a:lnTo>
                  <a:lnTo>
                    <a:pt x="63195" y="127000"/>
                  </a:lnTo>
                  <a:lnTo>
                    <a:pt x="87939" y="122118"/>
                  </a:lnTo>
                  <a:lnTo>
                    <a:pt x="108189" y="108616"/>
                  </a:lnTo>
                  <a:lnTo>
                    <a:pt x="121893" y="88495"/>
                  </a:lnTo>
                  <a:lnTo>
                    <a:pt x="125680" y="70146"/>
                  </a:lnTo>
                  <a:lnTo>
                    <a:pt x="63474" y="69850"/>
                  </a:lnTo>
                  <a:lnTo>
                    <a:pt x="63525" y="57150"/>
                  </a:lnTo>
                  <a:lnTo>
                    <a:pt x="125698" y="57150"/>
                  </a:lnTo>
                  <a:lnTo>
                    <a:pt x="122126" y="39022"/>
                  </a:lnTo>
                  <a:lnTo>
                    <a:pt x="108613" y="18780"/>
                  </a:lnTo>
                  <a:lnTo>
                    <a:pt x="88495" y="5085"/>
                  </a:lnTo>
                  <a:lnTo>
                    <a:pt x="63804" y="0"/>
                  </a:lnTo>
                  <a:close/>
                </a:path>
                <a:path w="3128010" h="127000">
                  <a:moveTo>
                    <a:pt x="125757" y="57446"/>
                  </a:moveTo>
                  <a:lnTo>
                    <a:pt x="127000" y="63753"/>
                  </a:lnTo>
                  <a:lnTo>
                    <a:pt x="125680" y="70146"/>
                  </a:lnTo>
                  <a:lnTo>
                    <a:pt x="3127883" y="84455"/>
                  </a:lnTo>
                  <a:lnTo>
                    <a:pt x="3128010" y="71755"/>
                  </a:lnTo>
                  <a:lnTo>
                    <a:pt x="125757" y="57446"/>
                  </a:lnTo>
                  <a:close/>
                </a:path>
                <a:path w="3128010" h="127000">
                  <a:moveTo>
                    <a:pt x="63525" y="57150"/>
                  </a:moveTo>
                  <a:lnTo>
                    <a:pt x="63474" y="69850"/>
                  </a:lnTo>
                  <a:lnTo>
                    <a:pt x="125680" y="70146"/>
                  </a:lnTo>
                  <a:lnTo>
                    <a:pt x="127000" y="63753"/>
                  </a:lnTo>
                  <a:lnTo>
                    <a:pt x="125757" y="57446"/>
                  </a:lnTo>
                  <a:lnTo>
                    <a:pt x="63525" y="57150"/>
                  </a:lnTo>
                  <a:close/>
                </a:path>
                <a:path w="3128010" h="127000">
                  <a:moveTo>
                    <a:pt x="125698" y="57150"/>
                  </a:moveTo>
                  <a:lnTo>
                    <a:pt x="63525" y="57150"/>
                  </a:lnTo>
                  <a:lnTo>
                    <a:pt x="125757" y="57446"/>
                  </a:lnTo>
                  <a:lnTo>
                    <a:pt x="125698" y="5715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30401" y="1557527"/>
              <a:ext cx="2066925" cy="655320"/>
            </a:xfrm>
            <a:custGeom>
              <a:avLst/>
              <a:gdLst/>
              <a:ahLst/>
              <a:cxnLst/>
              <a:rect l="l" t="t" r="r" b="b"/>
              <a:pathLst>
                <a:path w="2066925" h="655319">
                  <a:moveTo>
                    <a:pt x="1738884" y="0"/>
                  </a:moveTo>
                  <a:lnTo>
                    <a:pt x="327659" y="0"/>
                  </a:ln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60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59" y="655320"/>
                  </a:lnTo>
                  <a:lnTo>
                    <a:pt x="1738884" y="655320"/>
                  </a:lnTo>
                  <a:lnTo>
                    <a:pt x="1787306" y="651767"/>
                  </a:lnTo>
                  <a:lnTo>
                    <a:pt x="1833521" y="641448"/>
                  </a:lnTo>
                  <a:lnTo>
                    <a:pt x="1877022" y="624868"/>
                  </a:lnTo>
                  <a:lnTo>
                    <a:pt x="1917304" y="602535"/>
                  </a:lnTo>
                  <a:lnTo>
                    <a:pt x="1953858" y="574955"/>
                  </a:lnTo>
                  <a:lnTo>
                    <a:pt x="1986179" y="542634"/>
                  </a:lnTo>
                  <a:lnTo>
                    <a:pt x="2013759" y="506080"/>
                  </a:lnTo>
                  <a:lnTo>
                    <a:pt x="2036092" y="465798"/>
                  </a:lnTo>
                  <a:lnTo>
                    <a:pt x="2052672" y="422297"/>
                  </a:lnTo>
                  <a:lnTo>
                    <a:pt x="2062991" y="376082"/>
                  </a:lnTo>
                  <a:lnTo>
                    <a:pt x="2066543" y="327660"/>
                  </a:lnTo>
                  <a:lnTo>
                    <a:pt x="2062991" y="279237"/>
                  </a:lnTo>
                  <a:lnTo>
                    <a:pt x="2052672" y="233022"/>
                  </a:lnTo>
                  <a:lnTo>
                    <a:pt x="2036092" y="189521"/>
                  </a:lnTo>
                  <a:lnTo>
                    <a:pt x="2013759" y="149239"/>
                  </a:lnTo>
                  <a:lnTo>
                    <a:pt x="1986179" y="112685"/>
                  </a:lnTo>
                  <a:lnTo>
                    <a:pt x="1953858" y="80364"/>
                  </a:lnTo>
                  <a:lnTo>
                    <a:pt x="1917304" y="52784"/>
                  </a:lnTo>
                  <a:lnTo>
                    <a:pt x="1877022" y="30451"/>
                  </a:lnTo>
                  <a:lnTo>
                    <a:pt x="1833521" y="13871"/>
                  </a:lnTo>
                  <a:lnTo>
                    <a:pt x="1787306" y="355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58239" y="1622552"/>
            <a:ext cx="161226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60960">
              <a:lnSpc>
                <a:spcPct val="80000"/>
              </a:lnSpc>
              <a:spcBef>
                <a:spcPts val="530"/>
              </a:spcBef>
            </a:pPr>
            <a:r>
              <a:rPr dirty="0" sz="1800" spc="-5" b="1">
                <a:solidFill>
                  <a:srgbClr val="FFFF00"/>
                </a:solidFill>
                <a:latin typeface="Calibri"/>
                <a:cs typeface="Calibri"/>
              </a:rPr>
              <a:t>PERENCANAAN </a:t>
            </a:r>
            <a:r>
              <a:rPr dirty="0" sz="1800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PEMB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ANG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1800" spc="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1800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80397" y="1557527"/>
            <a:ext cx="2066925" cy="655320"/>
          </a:xfrm>
          <a:custGeom>
            <a:avLst/>
            <a:gdLst/>
            <a:ahLst/>
            <a:cxnLst/>
            <a:rect l="l" t="t" r="r" b="b"/>
            <a:pathLst>
              <a:path w="2066925" h="655319">
                <a:moveTo>
                  <a:pt x="1738883" y="0"/>
                </a:moveTo>
                <a:lnTo>
                  <a:pt x="327659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60"/>
                </a:lnTo>
                <a:lnTo>
                  <a:pt x="3552" y="376082"/>
                </a:lnTo>
                <a:lnTo>
                  <a:pt x="13871" y="422297"/>
                </a:lnTo>
                <a:lnTo>
                  <a:pt x="30451" y="465798"/>
                </a:lnTo>
                <a:lnTo>
                  <a:pt x="52784" y="506080"/>
                </a:lnTo>
                <a:lnTo>
                  <a:pt x="80364" y="542634"/>
                </a:lnTo>
                <a:lnTo>
                  <a:pt x="112685" y="574955"/>
                </a:lnTo>
                <a:lnTo>
                  <a:pt x="149239" y="602535"/>
                </a:lnTo>
                <a:lnTo>
                  <a:pt x="189521" y="624868"/>
                </a:lnTo>
                <a:lnTo>
                  <a:pt x="233022" y="641448"/>
                </a:lnTo>
                <a:lnTo>
                  <a:pt x="279237" y="651767"/>
                </a:lnTo>
                <a:lnTo>
                  <a:pt x="327659" y="655320"/>
                </a:lnTo>
                <a:lnTo>
                  <a:pt x="1738883" y="655320"/>
                </a:lnTo>
                <a:lnTo>
                  <a:pt x="1787306" y="651767"/>
                </a:lnTo>
                <a:lnTo>
                  <a:pt x="1833521" y="641448"/>
                </a:lnTo>
                <a:lnTo>
                  <a:pt x="1877022" y="624868"/>
                </a:lnTo>
                <a:lnTo>
                  <a:pt x="1917304" y="602535"/>
                </a:lnTo>
                <a:lnTo>
                  <a:pt x="1953858" y="574955"/>
                </a:lnTo>
                <a:lnTo>
                  <a:pt x="1986179" y="542634"/>
                </a:lnTo>
                <a:lnTo>
                  <a:pt x="2013759" y="506080"/>
                </a:lnTo>
                <a:lnTo>
                  <a:pt x="2036092" y="465798"/>
                </a:lnTo>
                <a:lnTo>
                  <a:pt x="2052672" y="422297"/>
                </a:lnTo>
                <a:lnTo>
                  <a:pt x="2062991" y="376082"/>
                </a:lnTo>
                <a:lnTo>
                  <a:pt x="2066544" y="327660"/>
                </a:lnTo>
                <a:lnTo>
                  <a:pt x="2062991" y="279237"/>
                </a:lnTo>
                <a:lnTo>
                  <a:pt x="2052672" y="233022"/>
                </a:lnTo>
                <a:lnTo>
                  <a:pt x="2036092" y="189521"/>
                </a:lnTo>
                <a:lnTo>
                  <a:pt x="2013759" y="149239"/>
                </a:lnTo>
                <a:lnTo>
                  <a:pt x="1986179" y="112685"/>
                </a:lnTo>
                <a:lnTo>
                  <a:pt x="1953858" y="80364"/>
                </a:lnTo>
                <a:lnTo>
                  <a:pt x="1917304" y="52784"/>
                </a:lnTo>
                <a:lnTo>
                  <a:pt x="1877022" y="30451"/>
                </a:lnTo>
                <a:lnTo>
                  <a:pt x="1833521" y="13871"/>
                </a:lnTo>
                <a:lnTo>
                  <a:pt x="1787306" y="3552"/>
                </a:lnTo>
                <a:lnTo>
                  <a:pt x="173888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508743" y="1622552"/>
            <a:ext cx="160972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82550">
              <a:lnSpc>
                <a:spcPct val="80000"/>
              </a:lnSpc>
              <a:spcBef>
                <a:spcPts val="530"/>
              </a:spcBef>
            </a:pPr>
            <a:r>
              <a:rPr dirty="0" sz="1800" spc="-5" b="1">
                <a:solidFill>
                  <a:srgbClr val="FFFF00"/>
                </a:solidFill>
                <a:latin typeface="Calibri"/>
                <a:cs typeface="Calibri"/>
              </a:rPr>
              <a:t>PELAKSANAAN </a:t>
            </a:r>
            <a:r>
              <a:rPr dirty="0" sz="1800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80397" y="4264914"/>
            <a:ext cx="2066925" cy="655320"/>
          </a:xfrm>
          <a:custGeom>
            <a:avLst/>
            <a:gdLst/>
            <a:ahLst/>
            <a:cxnLst/>
            <a:rect l="l" t="t" r="r" b="b"/>
            <a:pathLst>
              <a:path w="2066925" h="655320">
                <a:moveTo>
                  <a:pt x="1738883" y="0"/>
                </a:moveTo>
                <a:lnTo>
                  <a:pt x="327659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60"/>
                </a:lnTo>
                <a:lnTo>
                  <a:pt x="3552" y="376082"/>
                </a:lnTo>
                <a:lnTo>
                  <a:pt x="13871" y="422297"/>
                </a:lnTo>
                <a:lnTo>
                  <a:pt x="30451" y="465798"/>
                </a:lnTo>
                <a:lnTo>
                  <a:pt x="52784" y="506080"/>
                </a:lnTo>
                <a:lnTo>
                  <a:pt x="80364" y="542634"/>
                </a:lnTo>
                <a:lnTo>
                  <a:pt x="112685" y="574955"/>
                </a:lnTo>
                <a:lnTo>
                  <a:pt x="149239" y="602535"/>
                </a:lnTo>
                <a:lnTo>
                  <a:pt x="189521" y="624868"/>
                </a:lnTo>
                <a:lnTo>
                  <a:pt x="233022" y="641448"/>
                </a:lnTo>
                <a:lnTo>
                  <a:pt x="279237" y="651767"/>
                </a:lnTo>
                <a:lnTo>
                  <a:pt x="327659" y="655319"/>
                </a:lnTo>
                <a:lnTo>
                  <a:pt x="1738883" y="655319"/>
                </a:lnTo>
                <a:lnTo>
                  <a:pt x="1787306" y="651767"/>
                </a:lnTo>
                <a:lnTo>
                  <a:pt x="1833521" y="641448"/>
                </a:lnTo>
                <a:lnTo>
                  <a:pt x="1877022" y="624868"/>
                </a:lnTo>
                <a:lnTo>
                  <a:pt x="1917304" y="602535"/>
                </a:lnTo>
                <a:lnTo>
                  <a:pt x="1953858" y="574955"/>
                </a:lnTo>
                <a:lnTo>
                  <a:pt x="1986179" y="542634"/>
                </a:lnTo>
                <a:lnTo>
                  <a:pt x="2013759" y="506080"/>
                </a:lnTo>
                <a:lnTo>
                  <a:pt x="2036092" y="465798"/>
                </a:lnTo>
                <a:lnTo>
                  <a:pt x="2052672" y="422297"/>
                </a:lnTo>
                <a:lnTo>
                  <a:pt x="2062991" y="376082"/>
                </a:lnTo>
                <a:lnTo>
                  <a:pt x="2066544" y="327660"/>
                </a:lnTo>
                <a:lnTo>
                  <a:pt x="2062991" y="279237"/>
                </a:lnTo>
                <a:lnTo>
                  <a:pt x="2052672" y="233022"/>
                </a:lnTo>
                <a:lnTo>
                  <a:pt x="2036092" y="189521"/>
                </a:lnTo>
                <a:lnTo>
                  <a:pt x="2013759" y="149239"/>
                </a:lnTo>
                <a:lnTo>
                  <a:pt x="1986179" y="112685"/>
                </a:lnTo>
                <a:lnTo>
                  <a:pt x="1953858" y="80364"/>
                </a:lnTo>
                <a:lnTo>
                  <a:pt x="1917304" y="52784"/>
                </a:lnTo>
                <a:lnTo>
                  <a:pt x="1877022" y="30451"/>
                </a:lnTo>
                <a:lnTo>
                  <a:pt x="1833521" y="13871"/>
                </a:lnTo>
                <a:lnTo>
                  <a:pt x="1787306" y="3552"/>
                </a:lnTo>
                <a:lnTo>
                  <a:pt x="173888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508743" y="4330445"/>
            <a:ext cx="160972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322580">
              <a:lnSpc>
                <a:spcPct val="80000"/>
              </a:lnSpc>
              <a:spcBef>
                <a:spcPts val="530"/>
              </a:spcBef>
            </a:pPr>
            <a:r>
              <a:rPr dirty="0" sz="1800" b="1">
                <a:solidFill>
                  <a:srgbClr val="FFFF00"/>
                </a:solidFill>
                <a:latin typeface="Calibri"/>
                <a:cs typeface="Calibri"/>
              </a:rPr>
              <a:t>EVALUASI </a:t>
            </a:r>
            <a:r>
              <a:rPr dirty="0" sz="1800" spc="5" b="1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30979" y="2072639"/>
            <a:ext cx="3213100" cy="3348990"/>
            <a:chOff x="4030979" y="2072639"/>
            <a:chExt cx="3213100" cy="3348990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0979" y="4572000"/>
              <a:ext cx="852678" cy="84963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34533" y="2072639"/>
              <a:ext cx="2209038" cy="2292858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024120" y="4368927"/>
            <a:ext cx="2211070" cy="73787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1800" spc="-5" b="1" i="1">
                <a:solidFill>
                  <a:srgbClr val="FFFFFF"/>
                </a:solidFill>
                <a:latin typeface="Calibri"/>
                <a:cs typeface="Calibri"/>
              </a:rPr>
              <a:t>Siklus</a:t>
            </a:r>
            <a:r>
              <a:rPr dirty="0" sz="1800" spc="-25" b="1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10" b="1" i="1">
                <a:solidFill>
                  <a:srgbClr val="FFFFFF"/>
                </a:solidFill>
                <a:latin typeface="Calibri"/>
                <a:cs typeface="Calibri"/>
              </a:rPr>
              <a:t>Pembangunan</a:t>
            </a:r>
            <a:endParaRPr sz="1800">
              <a:latin typeface="Calibri"/>
              <a:cs typeface="Calibri"/>
            </a:endParaRPr>
          </a:p>
          <a:p>
            <a:pPr algn="ctr" marL="12700" marR="5080">
              <a:lnSpc>
                <a:spcPts val="1300"/>
              </a:lnSpc>
              <a:spcBef>
                <a:spcPts val="445"/>
              </a:spcBef>
            </a:pPr>
            <a:r>
              <a:rPr dirty="0" sz="1200" spc="-5" i="1">
                <a:solidFill>
                  <a:srgbClr val="FFFFFF"/>
                </a:solidFill>
                <a:latin typeface="Calibri"/>
                <a:cs typeface="Calibri"/>
              </a:rPr>
              <a:t>sesuai dengan Perpres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No. </a:t>
            </a:r>
            <a:r>
              <a:rPr dirty="0" sz="1200" spc="-5" i="1">
                <a:solidFill>
                  <a:srgbClr val="FFFFFF"/>
                </a:solidFill>
                <a:latin typeface="Calibri"/>
                <a:cs typeface="Calibri"/>
              </a:rPr>
              <a:t>39/2019 </a:t>
            </a:r>
            <a:r>
              <a:rPr dirty="0" sz="1200" spc="-26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i="1">
                <a:solidFill>
                  <a:srgbClr val="FFFFFF"/>
                </a:solidFill>
                <a:latin typeface="Calibri"/>
                <a:cs typeface="Calibri"/>
              </a:rPr>
              <a:t>tentang</a:t>
            </a:r>
            <a:r>
              <a:rPr dirty="0" sz="1200" spc="-3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i="1">
                <a:solidFill>
                  <a:srgbClr val="FFFFFF"/>
                </a:solidFill>
                <a:latin typeface="Calibri"/>
                <a:cs typeface="Calibri"/>
              </a:rPr>
              <a:t>Satu</a:t>
            </a:r>
            <a:r>
              <a:rPr dirty="0" sz="1200" spc="-15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i="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200" spc="-20" i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200" spc="-5" i="1">
                <a:solidFill>
                  <a:srgbClr val="FFFFFF"/>
                </a:solidFill>
                <a:latin typeface="Calibri"/>
                <a:cs typeface="Calibri"/>
              </a:rPr>
              <a:t>Indonesia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30040" y="1936242"/>
            <a:ext cx="4051935" cy="3462654"/>
            <a:chOff x="4130040" y="1936242"/>
            <a:chExt cx="4051935" cy="3462654"/>
          </a:xfrm>
        </p:grpSpPr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30040" y="1936242"/>
              <a:ext cx="776477" cy="77571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8164" y="1959102"/>
              <a:ext cx="729996" cy="72999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1211" y="4629150"/>
              <a:ext cx="770381" cy="769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>
                <a:solidFill>
                  <a:srgbClr val="006633"/>
                </a:solidFill>
              </a:rPr>
              <a:t>LATAR</a:t>
            </a:r>
            <a:r>
              <a:rPr dirty="0" sz="3600" spc="-365">
                <a:solidFill>
                  <a:srgbClr val="006633"/>
                </a:solidFill>
              </a:rPr>
              <a:t> </a:t>
            </a:r>
            <a:r>
              <a:rPr dirty="0" sz="3600" spc="395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208025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8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3545" y="67056"/>
            <a:ext cx="2015490" cy="13342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845" y="6659118"/>
            <a:ext cx="110490" cy="11048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417" y="6659118"/>
            <a:ext cx="110490" cy="11048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869" y="6659118"/>
            <a:ext cx="110490" cy="1104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132" y="6659118"/>
            <a:ext cx="110490" cy="1104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8155" y="6659118"/>
            <a:ext cx="110490" cy="1104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91639" y="2762660"/>
            <a:ext cx="8994648" cy="373567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549908" y="1553717"/>
            <a:ext cx="9352915" cy="1019810"/>
          </a:xfrm>
          <a:custGeom>
            <a:avLst/>
            <a:gdLst/>
            <a:ahLst/>
            <a:cxnLst/>
            <a:rect l="l" t="t" r="r" b="b"/>
            <a:pathLst>
              <a:path w="9352915" h="1019810">
                <a:moveTo>
                  <a:pt x="9182862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6"/>
                </a:lnTo>
                <a:lnTo>
                  <a:pt x="0" y="849630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6"/>
                </a:lnTo>
                <a:lnTo>
                  <a:pt x="9182862" y="1019556"/>
                </a:lnTo>
                <a:lnTo>
                  <a:pt x="9228036" y="1013486"/>
                </a:lnTo>
                <a:lnTo>
                  <a:pt x="9268629" y="996357"/>
                </a:lnTo>
                <a:lnTo>
                  <a:pt x="9303019" y="969787"/>
                </a:lnTo>
                <a:lnTo>
                  <a:pt x="9329589" y="935397"/>
                </a:lnTo>
                <a:lnTo>
                  <a:pt x="9346718" y="894804"/>
                </a:lnTo>
                <a:lnTo>
                  <a:pt x="9352788" y="849630"/>
                </a:lnTo>
                <a:lnTo>
                  <a:pt x="9352788" y="169926"/>
                </a:lnTo>
                <a:lnTo>
                  <a:pt x="9346718" y="124751"/>
                </a:lnTo>
                <a:lnTo>
                  <a:pt x="9329589" y="84158"/>
                </a:lnTo>
                <a:lnTo>
                  <a:pt x="9303019" y="49768"/>
                </a:lnTo>
                <a:lnTo>
                  <a:pt x="9268629" y="23198"/>
                </a:lnTo>
                <a:lnTo>
                  <a:pt x="9228036" y="6069"/>
                </a:lnTo>
                <a:lnTo>
                  <a:pt x="9182862" y="0"/>
                </a:lnTo>
                <a:close/>
              </a:path>
            </a:pathLst>
          </a:custGeom>
          <a:solidFill>
            <a:srgbClr val="37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78685" y="1761743"/>
            <a:ext cx="9065895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Penguatan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tata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kelola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pemerintah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untuk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menghasilkan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yang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akurat,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mutakhir,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terpadu,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55"/>
              </a:lnSpc>
            </a:pP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dapat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dipertanggungjawabkan,</a:t>
            </a:r>
            <a:r>
              <a:rPr dirty="0" sz="1800" spc="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mudah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diakses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dan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dibagi-pakaikan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antar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Instansi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Pemerintah.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15" y="1567688"/>
            <a:ext cx="11690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376FB5"/>
                </a:solidFill>
                <a:latin typeface="Arial MT"/>
                <a:cs typeface="Arial MT"/>
              </a:rPr>
              <a:t>SDI</a:t>
            </a:r>
            <a:endParaRPr sz="5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>
                <a:solidFill>
                  <a:srgbClr val="006633"/>
                </a:solidFill>
              </a:rPr>
              <a:t>LATAR</a:t>
            </a:r>
            <a:r>
              <a:rPr dirty="0" sz="3600" spc="-365">
                <a:solidFill>
                  <a:srgbClr val="006633"/>
                </a:solidFill>
              </a:rPr>
              <a:t> </a:t>
            </a:r>
            <a:r>
              <a:rPr dirty="0" sz="3600" spc="395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240279" y="67056"/>
            <a:ext cx="9859010" cy="2040889"/>
            <a:chOff x="2240279" y="67056"/>
            <a:chExt cx="9859010" cy="204088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3546" y="67056"/>
              <a:ext cx="2015490" cy="13342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40279" y="1252728"/>
              <a:ext cx="9073515" cy="855344"/>
            </a:xfrm>
            <a:custGeom>
              <a:avLst/>
              <a:gdLst/>
              <a:ahLst/>
              <a:cxnLst/>
              <a:rect l="l" t="t" r="r" b="b"/>
              <a:pathLst>
                <a:path w="9073515" h="855344">
                  <a:moveTo>
                    <a:pt x="8930640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4"/>
                  </a:lnTo>
                  <a:lnTo>
                    <a:pt x="0" y="712470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8930640" y="854963"/>
                  </a:lnTo>
                  <a:lnTo>
                    <a:pt x="8975695" y="847703"/>
                  </a:lnTo>
                  <a:lnTo>
                    <a:pt x="9014813" y="827483"/>
                  </a:lnTo>
                  <a:lnTo>
                    <a:pt x="9045653" y="796643"/>
                  </a:lnTo>
                  <a:lnTo>
                    <a:pt x="9065873" y="757525"/>
                  </a:lnTo>
                  <a:lnTo>
                    <a:pt x="9073134" y="712470"/>
                  </a:lnTo>
                  <a:lnTo>
                    <a:pt x="9073134" y="142494"/>
                  </a:lnTo>
                  <a:lnTo>
                    <a:pt x="9065873" y="97438"/>
                  </a:lnTo>
                  <a:lnTo>
                    <a:pt x="9045653" y="58320"/>
                  </a:lnTo>
                  <a:lnTo>
                    <a:pt x="9014813" y="27480"/>
                  </a:lnTo>
                  <a:lnTo>
                    <a:pt x="8975695" y="7260"/>
                  </a:lnTo>
                  <a:lnTo>
                    <a:pt x="8930640" y="0"/>
                  </a:lnTo>
                  <a:close/>
                </a:path>
              </a:pathLst>
            </a:custGeom>
            <a:solidFill>
              <a:srgbClr val="BB6A2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845" y="6659118"/>
            <a:ext cx="110490" cy="1104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417" y="6659118"/>
            <a:ext cx="110490" cy="1104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869" y="6659118"/>
            <a:ext cx="110490" cy="1104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132" y="6659118"/>
            <a:ext cx="110490" cy="1104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8155" y="6659118"/>
            <a:ext cx="110490" cy="11048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60929" y="1312926"/>
            <a:ext cx="84562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Penguatan</a:t>
            </a:r>
            <a:r>
              <a:rPr dirty="0"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Sistem Statistik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Nasional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 (SSN)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melalui penyelenggaraan</a:t>
            </a:r>
            <a:r>
              <a:rPr dirty="0" sz="1800" spc="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statistik</a:t>
            </a:r>
            <a:r>
              <a:rPr dirty="0"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dasar, statistik </a:t>
            </a:r>
            <a:r>
              <a:rPr dirty="0" sz="1800" spc="-39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sektoral, dan</a:t>
            </a:r>
            <a:r>
              <a:rPr dirty="0"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statistik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khusus untuk</a:t>
            </a:r>
            <a:r>
              <a:rPr dirty="0" sz="1800">
                <a:solidFill>
                  <a:srgbClr val="FFFFFF"/>
                </a:solidFill>
                <a:latin typeface="Calibri"/>
                <a:cs typeface="Calibri"/>
              </a:rPr>
              <a:t> menghasilkan</a:t>
            </a:r>
            <a:r>
              <a:rPr dirty="0"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data statistik</a:t>
            </a:r>
            <a:r>
              <a:rPr dirty="0"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libri"/>
                <a:cs typeface="Calibri"/>
              </a:rPr>
              <a:t>berkualitas.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566" y="1175511"/>
            <a:ext cx="14351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0">
                <a:solidFill>
                  <a:srgbClr val="BB6A2F"/>
                </a:solidFill>
                <a:latin typeface="Arial MT"/>
                <a:cs typeface="Arial MT"/>
              </a:rPr>
              <a:t>SSN</a:t>
            </a:r>
            <a:endParaRPr sz="54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5186" y="2198370"/>
            <a:ext cx="11472672" cy="439216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>
                <a:solidFill>
                  <a:srgbClr val="006633"/>
                </a:solidFill>
              </a:rPr>
              <a:t>LATAR</a:t>
            </a:r>
            <a:r>
              <a:rPr dirty="0" sz="3600" spc="-365">
                <a:solidFill>
                  <a:srgbClr val="006633"/>
                </a:solidFill>
              </a:rPr>
              <a:t> </a:t>
            </a:r>
            <a:r>
              <a:rPr dirty="0" sz="3600" spc="395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29333" y="67056"/>
            <a:ext cx="10570210" cy="2015489"/>
            <a:chOff x="1529333" y="67056"/>
            <a:chExt cx="10570210" cy="201548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3545" y="67056"/>
              <a:ext cx="2015490" cy="13342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29333" y="1318259"/>
              <a:ext cx="9133840" cy="764540"/>
            </a:xfrm>
            <a:custGeom>
              <a:avLst/>
              <a:gdLst/>
              <a:ahLst/>
              <a:cxnLst/>
              <a:rect l="l" t="t" r="r" b="b"/>
              <a:pathLst>
                <a:path w="9133840" h="764539">
                  <a:moveTo>
                    <a:pt x="9005951" y="0"/>
                  </a:moveTo>
                  <a:lnTo>
                    <a:pt x="127380" y="0"/>
                  </a:lnTo>
                  <a:lnTo>
                    <a:pt x="77795" y="10009"/>
                  </a:lnTo>
                  <a:lnTo>
                    <a:pt x="37306" y="37306"/>
                  </a:lnTo>
                  <a:lnTo>
                    <a:pt x="10009" y="77795"/>
                  </a:lnTo>
                  <a:lnTo>
                    <a:pt x="0" y="127380"/>
                  </a:lnTo>
                  <a:lnTo>
                    <a:pt x="0" y="636904"/>
                  </a:lnTo>
                  <a:lnTo>
                    <a:pt x="10009" y="686490"/>
                  </a:lnTo>
                  <a:lnTo>
                    <a:pt x="37306" y="726979"/>
                  </a:lnTo>
                  <a:lnTo>
                    <a:pt x="77795" y="754276"/>
                  </a:lnTo>
                  <a:lnTo>
                    <a:pt x="127380" y="764286"/>
                  </a:lnTo>
                  <a:lnTo>
                    <a:pt x="9005951" y="764286"/>
                  </a:lnTo>
                  <a:lnTo>
                    <a:pt x="9055536" y="754276"/>
                  </a:lnTo>
                  <a:lnTo>
                    <a:pt x="9096025" y="726979"/>
                  </a:lnTo>
                  <a:lnTo>
                    <a:pt x="9123322" y="686490"/>
                  </a:lnTo>
                  <a:lnTo>
                    <a:pt x="9133332" y="636904"/>
                  </a:lnTo>
                  <a:lnTo>
                    <a:pt x="9133332" y="127380"/>
                  </a:lnTo>
                  <a:lnTo>
                    <a:pt x="9123322" y="77795"/>
                  </a:lnTo>
                  <a:lnTo>
                    <a:pt x="9096025" y="37306"/>
                  </a:lnTo>
                  <a:lnTo>
                    <a:pt x="9055536" y="10009"/>
                  </a:lnTo>
                  <a:lnTo>
                    <a:pt x="9005951" y="0"/>
                  </a:lnTo>
                  <a:close/>
                </a:path>
              </a:pathLst>
            </a:custGeom>
            <a:solidFill>
              <a:srgbClr val="ACCE21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845" y="6659118"/>
            <a:ext cx="110490" cy="1104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9417" y="6659118"/>
            <a:ext cx="110490" cy="11048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4869" y="6659118"/>
            <a:ext cx="110490" cy="11048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6132" y="6659118"/>
            <a:ext cx="110490" cy="11048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8155" y="6659118"/>
            <a:ext cx="110490" cy="11048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62280" y="917194"/>
            <a:ext cx="9907270" cy="10312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195070" marR="30480" indent="-1157605">
              <a:lnSpc>
                <a:spcPct val="75000"/>
              </a:lnSpc>
            </a:pPr>
            <a:r>
              <a:rPr dirty="0" baseline="-21604" sz="8100" spc="-7">
                <a:solidFill>
                  <a:srgbClr val="4471C4"/>
                </a:solidFill>
                <a:latin typeface="Arial MT"/>
                <a:cs typeface="Arial MT"/>
              </a:rPr>
              <a:t>RB</a:t>
            </a:r>
            <a:r>
              <a:rPr dirty="0" baseline="-21604" sz="8100" spc="142">
                <a:solidFill>
                  <a:srgbClr val="4471C4"/>
                </a:solidFill>
                <a:latin typeface="Arial MT"/>
                <a:cs typeface="Arial MT"/>
              </a:rPr>
              <a:t> </a:t>
            </a:r>
            <a:r>
              <a:rPr dirty="0" sz="1800">
                <a:latin typeface="Calibri"/>
                <a:cs typeface="Calibri"/>
              </a:rPr>
              <a:t>Pencapaian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sasaran</a:t>
            </a:r>
            <a:r>
              <a:rPr dirty="0" sz="1800">
                <a:latin typeface="Calibri"/>
                <a:cs typeface="Calibri"/>
              </a:rPr>
              <a:t> RB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Nasional</a:t>
            </a:r>
            <a:r>
              <a:rPr dirty="0" sz="1800" spc="-5">
                <a:latin typeface="Calibri"/>
                <a:cs typeface="Calibri"/>
              </a:rPr>
              <a:t> “Birokrasi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yang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bersih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 spc="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akuntabel”</a:t>
            </a:r>
            <a:r>
              <a:rPr dirty="0" sz="1800" spc="-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melalui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pembangunan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data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pemerintah</a:t>
            </a:r>
            <a:r>
              <a:rPr dirty="0" sz="1800" spc="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untuk</a:t>
            </a:r>
            <a:r>
              <a:rPr dirty="0" sz="1800">
                <a:latin typeface="Calibri"/>
                <a:cs typeface="Calibri"/>
              </a:rPr>
              <a:t> digunakan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dalam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penyusunan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kebijakan </a:t>
            </a:r>
            <a:r>
              <a:rPr dirty="0" sz="1800" spc="-5">
                <a:latin typeface="Calibri"/>
                <a:cs typeface="Calibri"/>
              </a:rPr>
              <a:t>berbasis data/fakta.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24088" y="2384298"/>
            <a:ext cx="3663315" cy="3656965"/>
            <a:chOff x="8324088" y="2384298"/>
            <a:chExt cx="3663315" cy="365696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4088" y="2384298"/>
              <a:ext cx="3662932" cy="29352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3293" y="4865014"/>
              <a:ext cx="1176007" cy="117600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120123" y="5821426"/>
            <a:ext cx="274828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 MT"/>
                <a:cs typeface="Arial MT"/>
              </a:rPr>
              <a:t>Penyelenggaraan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Statstik Sektoral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 MT"/>
                <a:cs typeface="Arial MT"/>
              </a:rPr>
              <a:t>* Indeks</a:t>
            </a:r>
            <a:r>
              <a:rPr dirty="0" sz="1400" spc="-2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Pembangunan</a:t>
            </a:r>
            <a:r>
              <a:rPr dirty="0" sz="1400" spc="-35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Statistik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3" y="2483357"/>
            <a:ext cx="8158733" cy="400434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3" name="object 3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32432" y="130623"/>
            <a:ext cx="7905115" cy="88836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ts val="3479"/>
              </a:lnSpc>
              <a:spcBef>
                <a:spcPts val="15"/>
              </a:spcBef>
            </a:pPr>
            <a:r>
              <a:rPr dirty="0" sz="2900" spc="305">
                <a:solidFill>
                  <a:srgbClr val="FFFFFF"/>
                </a:solidFill>
                <a:latin typeface="Tahoma"/>
                <a:cs typeface="Tahoma"/>
              </a:rPr>
              <a:t>EVALU</a:t>
            </a:r>
            <a:r>
              <a:rPr dirty="0" sz="2900" spc="3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900" spc="25">
                <a:solidFill>
                  <a:srgbClr val="FFFFFF"/>
                </a:solidFill>
                <a:latin typeface="Tahoma"/>
                <a:cs typeface="Tahoma"/>
              </a:rPr>
              <a:t>SI</a:t>
            </a:r>
            <a:r>
              <a:rPr dirty="0" sz="2900" spc="-2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300">
                <a:solidFill>
                  <a:srgbClr val="FFFFFF"/>
                </a:solidFill>
                <a:latin typeface="Tahoma"/>
                <a:cs typeface="Tahoma"/>
              </a:rPr>
              <a:t>PENYE</a:t>
            </a:r>
            <a:r>
              <a:rPr dirty="0" sz="2900" spc="26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900" spc="21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900" spc="26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900" spc="270">
                <a:solidFill>
                  <a:srgbClr val="FFFFFF"/>
                </a:solidFill>
                <a:latin typeface="Tahoma"/>
                <a:cs typeface="Tahoma"/>
              </a:rPr>
              <a:t>GGA</a:t>
            </a:r>
            <a:r>
              <a:rPr dirty="0" sz="2900" spc="26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900" spc="355">
                <a:solidFill>
                  <a:srgbClr val="FFFFFF"/>
                </a:solidFill>
                <a:latin typeface="Tahoma"/>
                <a:cs typeface="Tahoma"/>
              </a:rPr>
              <a:t>AAN</a:t>
            </a:r>
            <a:r>
              <a:rPr dirty="0" sz="2900" spc="-2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270">
                <a:solidFill>
                  <a:srgbClr val="FFFFFF"/>
                </a:solidFill>
                <a:latin typeface="Tahoma"/>
                <a:cs typeface="Tahoma"/>
              </a:rPr>
              <a:t>STA</a:t>
            </a:r>
            <a:r>
              <a:rPr dirty="0" sz="2900" spc="28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900" spc="70">
                <a:solidFill>
                  <a:srgbClr val="FFFFFF"/>
                </a:solidFill>
                <a:latin typeface="Tahoma"/>
                <a:cs typeface="Tahoma"/>
              </a:rPr>
              <a:t>ISTIK  </a:t>
            </a:r>
            <a:r>
              <a:rPr dirty="0" sz="2900" spc="275">
                <a:solidFill>
                  <a:srgbClr val="FFFFFF"/>
                </a:solidFill>
                <a:latin typeface="Tahoma"/>
                <a:cs typeface="Tahoma"/>
              </a:rPr>
              <a:t>SEKTORAL</a:t>
            </a:r>
            <a:endParaRPr sz="29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17607" y="6657593"/>
            <a:ext cx="142494" cy="142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27769" y="6657593"/>
            <a:ext cx="142494" cy="14249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69957" y="6657593"/>
            <a:ext cx="142494" cy="14249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22307" y="6657593"/>
            <a:ext cx="142494" cy="1424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657" y="6657593"/>
            <a:ext cx="143256" cy="14249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38733" y="1538477"/>
            <a:ext cx="4653915" cy="4539615"/>
          </a:xfrm>
          <a:custGeom>
            <a:avLst/>
            <a:gdLst/>
            <a:ahLst/>
            <a:cxnLst/>
            <a:rect l="l" t="t" r="r" b="b"/>
            <a:pathLst>
              <a:path w="4653915" h="4539615">
                <a:moveTo>
                  <a:pt x="0" y="756538"/>
                </a:moveTo>
                <a:lnTo>
                  <a:pt x="1488" y="708693"/>
                </a:lnTo>
                <a:lnTo>
                  <a:pt x="5894" y="661639"/>
                </a:lnTo>
                <a:lnTo>
                  <a:pt x="13129" y="615464"/>
                </a:lnTo>
                <a:lnTo>
                  <a:pt x="23105" y="570257"/>
                </a:lnTo>
                <a:lnTo>
                  <a:pt x="35733" y="526107"/>
                </a:lnTo>
                <a:lnTo>
                  <a:pt x="50924" y="483102"/>
                </a:lnTo>
                <a:lnTo>
                  <a:pt x="68590" y="441332"/>
                </a:lnTo>
                <a:lnTo>
                  <a:pt x="88641" y="400883"/>
                </a:lnTo>
                <a:lnTo>
                  <a:pt x="110990" y="361846"/>
                </a:lnTo>
                <a:lnTo>
                  <a:pt x="135548" y="324309"/>
                </a:lnTo>
                <a:lnTo>
                  <a:pt x="162226" y="288361"/>
                </a:lnTo>
                <a:lnTo>
                  <a:pt x="190935" y="254089"/>
                </a:lnTo>
                <a:lnTo>
                  <a:pt x="221588" y="221583"/>
                </a:lnTo>
                <a:lnTo>
                  <a:pt x="254094" y="190931"/>
                </a:lnTo>
                <a:lnTo>
                  <a:pt x="288366" y="162222"/>
                </a:lnTo>
                <a:lnTo>
                  <a:pt x="324315" y="135545"/>
                </a:lnTo>
                <a:lnTo>
                  <a:pt x="361852" y="110987"/>
                </a:lnTo>
                <a:lnTo>
                  <a:pt x="400889" y="88639"/>
                </a:lnTo>
                <a:lnTo>
                  <a:pt x="441337" y="68588"/>
                </a:lnTo>
                <a:lnTo>
                  <a:pt x="483108" y="50923"/>
                </a:lnTo>
                <a:lnTo>
                  <a:pt x="526112" y="35732"/>
                </a:lnTo>
                <a:lnTo>
                  <a:pt x="570261" y="23105"/>
                </a:lnTo>
                <a:lnTo>
                  <a:pt x="615467" y="13129"/>
                </a:lnTo>
                <a:lnTo>
                  <a:pt x="661641" y="5894"/>
                </a:lnTo>
                <a:lnTo>
                  <a:pt x="708695" y="1488"/>
                </a:lnTo>
                <a:lnTo>
                  <a:pt x="756538" y="0"/>
                </a:lnTo>
                <a:lnTo>
                  <a:pt x="3896994" y="0"/>
                </a:lnTo>
                <a:lnTo>
                  <a:pt x="3944840" y="1488"/>
                </a:lnTo>
                <a:lnTo>
                  <a:pt x="3991894" y="5894"/>
                </a:lnTo>
                <a:lnTo>
                  <a:pt x="4038069" y="13129"/>
                </a:lnTo>
                <a:lnTo>
                  <a:pt x="4083276" y="23105"/>
                </a:lnTo>
                <a:lnTo>
                  <a:pt x="4127426" y="35732"/>
                </a:lnTo>
                <a:lnTo>
                  <a:pt x="4170431" y="50923"/>
                </a:lnTo>
                <a:lnTo>
                  <a:pt x="4212201" y="68588"/>
                </a:lnTo>
                <a:lnTo>
                  <a:pt x="4252650" y="88639"/>
                </a:lnTo>
                <a:lnTo>
                  <a:pt x="4291687" y="110987"/>
                </a:lnTo>
                <a:lnTo>
                  <a:pt x="4329224" y="135545"/>
                </a:lnTo>
                <a:lnTo>
                  <a:pt x="4365172" y="162222"/>
                </a:lnTo>
                <a:lnTo>
                  <a:pt x="4399444" y="190931"/>
                </a:lnTo>
                <a:lnTo>
                  <a:pt x="4431950" y="221583"/>
                </a:lnTo>
                <a:lnTo>
                  <a:pt x="4462602" y="254089"/>
                </a:lnTo>
                <a:lnTo>
                  <a:pt x="4491311" y="288361"/>
                </a:lnTo>
                <a:lnTo>
                  <a:pt x="4517988" y="324309"/>
                </a:lnTo>
                <a:lnTo>
                  <a:pt x="4542546" y="361846"/>
                </a:lnTo>
                <a:lnTo>
                  <a:pt x="4564894" y="400883"/>
                </a:lnTo>
                <a:lnTo>
                  <a:pt x="4584945" y="441332"/>
                </a:lnTo>
                <a:lnTo>
                  <a:pt x="4602610" y="483102"/>
                </a:lnTo>
                <a:lnTo>
                  <a:pt x="4617801" y="526107"/>
                </a:lnTo>
                <a:lnTo>
                  <a:pt x="4630428" y="570257"/>
                </a:lnTo>
                <a:lnTo>
                  <a:pt x="4640404" y="615464"/>
                </a:lnTo>
                <a:lnTo>
                  <a:pt x="4647639" y="661639"/>
                </a:lnTo>
                <a:lnTo>
                  <a:pt x="4652045" y="708693"/>
                </a:lnTo>
                <a:lnTo>
                  <a:pt x="4653533" y="756538"/>
                </a:lnTo>
                <a:lnTo>
                  <a:pt x="4653533" y="3782695"/>
                </a:lnTo>
                <a:lnTo>
                  <a:pt x="4652045" y="3830538"/>
                </a:lnTo>
                <a:lnTo>
                  <a:pt x="4647639" y="3877592"/>
                </a:lnTo>
                <a:lnTo>
                  <a:pt x="4640404" y="3923766"/>
                </a:lnTo>
                <a:lnTo>
                  <a:pt x="4630428" y="3968972"/>
                </a:lnTo>
                <a:lnTo>
                  <a:pt x="4617801" y="4013121"/>
                </a:lnTo>
                <a:lnTo>
                  <a:pt x="4602610" y="4056125"/>
                </a:lnTo>
                <a:lnTo>
                  <a:pt x="4584945" y="4097896"/>
                </a:lnTo>
                <a:lnTo>
                  <a:pt x="4564894" y="4138344"/>
                </a:lnTo>
                <a:lnTo>
                  <a:pt x="4542546" y="4177381"/>
                </a:lnTo>
                <a:lnTo>
                  <a:pt x="4517988" y="4214918"/>
                </a:lnTo>
                <a:lnTo>
                  <a:pt x="4491311" y="4250867"/>
                </a:lnTo>
                <a:lnTo>
                  <a:pt x="4462602" y="4285139"/>
                </a:lnTo>
                <a:lnTo>
                  <a:pt x="4431950" y="4317645"/>
                </a:lnTo>
                <a:lnTo>
                  <a:pt x="4399444" y="4348298"/>
                </a:lnTo>
                <a:lnTo>
                  <a:pt x="4365172" y="4377007"/>
                </a:lnTo>
                <a:lnTo>
                  <a:pt x="4329224" y="4403685"/>
                </a:lnTo>
                <a:lnTo>
                  <a:pt x="4291687" y="4428243"/>
                </a:lnTo>
                <a:lnTo>
                  <a:pt x="4252650" y="4450592"/>
                </a:lnTo>
                <a:lnTo>
                  <a:pt x="4212201" y="4470643"/>
                </a:lnTo>
                <a:lnTo>
                  <a:pt x="4170431" y="4488309"/>
                </a:lnTo>
                <a:lnTo>
                  <a:pt x="4127426" y="4503500"/>
                </a:lnTo>
                <a:lnTo>
                  <a:pt x="4083276" y="4516128"/>
                </a:lnTo>
                <a:lnTo>
                  <a:pt x="4038069" y="4526104"/>
                </a:lnTo>
                <a:lnTo>
                  <a:pt x="3991894" y="4533339"/>
                </a:lnTo>
                <a:lnTo>
                  <a:pt x="3944840" y="4537745"/>
                </a:lnTo>
                <a:lnTo>
                  <a:pt x="3896994" y="4539234"/>
                </a:lnTo>
                <a:lnTo>
                  <a:pt x="756538" y="4539234"/>
                </a:lnTo>
                <a:lnTo>
                  <a:pt x="708695" y="4537745"/>
                </a:lnTo>
                <a:lnTo>
                  <a:pt x="661641" y="4533339"/>
                </a:lnTo>
                <a:lnTo>
                  <a:pt x="615467" y="4526104"/>
                </a:lnTo>
                <a:lnTo>
                  <a:pt x="570261" y="4516128"/>
                </a:lnTo>
                <a:lnTo>
                  <a:pt x="526112" y="4503500"/>
                </a:lnTo>
                <a:lnTo>
                  <a:pt x="483108" y="4488309"/>
                </a:lnTo>
                <a:lnTo>
                  <a:pt x="441337" y="4470643"/>
                </a:lnTo>
                <a:lnTo>
                  <a:pt x="400889" y="4450592"/>
                </a:lnTo>
                <a:lnTo>
                  <a:pt x="361852" y="4428243"/>
                </a:lnTo>
                <a:lnTo>
                  <a:pt x="324315" y="4403685"/>
                </a:lnTo>
                <a:lnTo>
                  <a:pt x="288366" y="4377007"/>
                </a:lnTo>
                <a:lnTo>
                  <a:pt x="254094" y="4348298"/>
                </a:lnTo>
                <a:lnTo>
                  <a:pt x="221588" y="4317645"/>
                </a:lnTo>
                <a:lnTo>
                  <a:pt x="190935" y="4285139"/>
                </a:lnTo>
                <a:lnTo>
                  <a:pt x="162226" y="4250867"/>
                </a:lnTo>
                <a:lnTo>
                  <a:pt x="135548" y="4214918"/>
                </a:lnTo>
                <a:lnTo>
                  <a:pt x="110990" y="4177381"/>
                </a:lnTo>
                <a:lnTo>
                  <a:pt x="88641" y="4138344"/>
                </a:lnTo>
                <a:lnTo>
                  <a:pt x="68590" y="4097896"/>
                </a:lnTo>
                <a:lnTo>
                  <a:pt x="50924" y="4056125"/>
                </a:lnTo>
                <a:lnTo>
                  <a:pt x="35733" y="4013121"/>
                </a:lnTo>
                <a:lnTo>
                  <a:pt x="23105" y="3968972"/>
                </a:lnTo>
                <a:lnTo>
                  <a:pt x="13129" y="3923766"/>
                </a:lnTo>
                <a:lnTo>
                  <a:pt x="5894" y="3877592"/>
                </a:lnTo>
                <a:lnTo>
                  <a:pt x="1488" y="3830538"/>
                </a:lnTo>
                <a:lnTo>
                  <a:pt x="0" y="3782695"/>
                </a:lnTo>
                <a:lnTo>
                  <a:pt x="0" y="756538"/>
                </a:lnTo>
                <a:close/>
              </a:path>
            </a:pathLst>
          </a:custGeom>
          <a:ln w="762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16939" y="2700020"/>
            <a:ext cx="405574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57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Proses </a:t>
            </a:r>
            <a:r>
              <a:rPr dirty="0" sz="2400" spc="-5">
                <a:latin typeface="Calibri"/>
                <a:cs typeface="Calibri"/>
              </a:rPr>
              <a:t>penilaian secara </a:t>
            </a:r>
            <a:r>
              <a:rPr dirty="0" sz="2400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sistematis </a:t>
            </a:r>
            <a:r>
              <a:rPr dirty="0" sz="2400">
                <a:latin typeface="Calibri"/>
                <a:cs typeface="Calibri"/>
              </a:rPr>
              <a:t>melalui </a:t>
            </a:r>
            <a:r>
              <a:rPr dirty="0" sz="2400" spc="-5" b="1">
                <a:latin typeface="Calibri"/>
                <a:cs typeface="Calibri"/>
              </a:rPr>
              <a:t>verifikasi </a:t>
            </a:r>
            <a:r>
              <a:rPr dirty="0" sz="2400" b="1">
                <a:latin typeface="Calibri"/>
                <a:cs typeface="Calibri"/>
              </a:rPr>
              <a:t>dan </a:t>
            </a:r>
            <a:r>
              <a:rPr dirty="0" sz="2400" spc="-53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validasi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informasi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terhadap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5">
                <a:latin typeface="Calibri"/>
                <a:cs typeface="Calibri"/>
              </a:rPr>
              <a:t>hasil </a:t>
            </a:r>
            <a:r>
              <a:rPr dirty="0" sz="2400" spc="-525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penilaian mandiri </a:t>
            </a:r>
            <a:r>
              <a:rPr dirty="0" sz="2400" spc="-5">
                <a:latin typeface="Calibri"/>
                <a:cs typeface="Calibri"/>
              </a:rPr>
              <a:t>untuk </a:t>
            </a:r>
            <a:r>
              <a:rPr dirty="0" sz="2400">
                <a:latin typeface="Calibri"/>
                <a:cs typeface="Calibri"/>
              </a:rPr>
              <a:t> mengukur </a:t>
            </a:r>
            <a:r>
              <a:rPr dirty="0" sz="2400" b="1">
                <a:latin typeface="Calibri"/>
                <a:cs typeface="Calibri"/>
              </a:rPr>
              <a:t>tingkat </a:t>
            </a:r>
            <a:r>
              <a:rPr dirty="0" sz="2400" spc="-5" b="1">
                <a:latin typeface="Calibri"/>
                <a:cs typeface="Calibri"/>
              </a:rPr>
              <a:t>kematangan </a:t>
            </a:r>
            <a:r>
              <a:rPr dirty="0" sz="2400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penyelenggaraan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Statistik </a:t>
            </a:r>
            <a:r>
              <a:rPr dirty="0" sz="2400" spc="5" b="1">
                <a:latin typeface="Calibri"/>
                <a:cs typeface="Calibri"/>
              </a:rPr>
              <a:t> </a:t>
            </a:r>
            <a:r>
              <a:rPr dirty="0" sz="2400" spc="-5" b="1">
                <a:latin typeface="Calibri"/>
                <a:cs typeface="Calibri"/>
              </a:rPr>
              <a:t>Sektoral</a:t>
            </a:r>
            <a:r>
              <a:rPr dirty="0" sz="2400" spc="-5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15" name="object 15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734" y="264414"/>
              <a:ext cx="610362" cy="61036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9" name="object 19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601724" y="367538"/>
            <a:ext cx="10591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100"/>
              </a:spcBef>
            </a:pPr>
            <a:r>
              <a:rPr dirty="0" sz="2400" spc="195">
                <a:solidFill>
                  <a:srgbClr val="FFFFFF"/>
                </a:solidFill>
                <a:latin typeface="Tahoma"/>
                <a:cs typeface="Tahoma"/>
              </a:rPr>
              <a:t>EVALUASI</a:t>
            </a:r>
            <a:r>
              <a:rPr dirty="0" sz="240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Tahoma"/>
                <a:cs typeface="Tahoma"/>
              </a:rPr>
              <a:t>PENYELENGGARAAN</a:t>
            </a:r>
            <a:r>
              <a:rPr dirty="0" sz="2400" spc="-25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ahoma"/>
                <a:cs typeface="Tahoma"/>
              </a:rPr>
              <a:t>STATISTIK</a:t>
            </a:r>
            <a:r>
              <a:rPr dirty="0" sz="240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Tahoma"/>
                <a:cs typeface="Tahoma"/>
              </a:rPr>
              <a:t>SEKTORAL</a:t>
            </a:r>
            <a:r>
              <a:rPr dirty="0" sz="2400" spc="-2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ahoma"/>
                <a:cs typeface="Tahoma"/>
              </a:rPr>
              <a:t>(EPSS)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23" name="object 23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7115" y="91439"/>
              <a:ext cx="144017" cy="71627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71794" y="1350517"/>
            <a:ext cx="6012180" cy="473405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032497" y="264236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40371" y="3802379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40371" y="4964176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10423" y="2512314"/>
            <a:ext cx="380746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libri"/>
                <a:cs typeface="Calibri"/>
              </a:rPr>
              <a:t>Mengukur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capaian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kemajuan 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penyelenggaraan</a:t>
            </a:r>
            <a:r>
              <a:rPr dirty="0" sz="1800" spc="2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Sektoral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pada 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Instansi</a:t>
            </a:r>
            <a:r>
              <a:rPr dirty="0" sz="1800" spc="-2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Pusat</a:t>
            </a:r>
            <a:r>
              <a:rPr dirty="0" sz="1800" spc="-1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Pemerintahan</a:t>
            </a:r>
            <a:r>
              <a:rPr dirty="0" sz="1800" spc="-10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Daerah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10423" y="3687826"/>
            <a:ext cx="400748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Meningkatkan</a:t>
            </a:r>
            <a:r>
              <a:rPr dirty="0" sz="1800">
                <a:latin typeface="Calibri"/>
                <a:cs typeface="Calibri"/>
              </a:rPr>
              <a:t> kualitas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penyelenggaraan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 Sektoral pada Instansi </a:t>
            </a:r>
            <a:r>
              <a:rPr dirty="0" sz="1800">
                <a:latin typeface="Calibri"/>
                <a:cs typeface="Calibri"/>
              </a:rPr>
              <a:t>Pusat </a:t>
            </a:r>
            <a:r>
              <a:rPr dirty="0" sz="1800" spc="-5">
                <a:latin typeface="Calibri"/>
                <a:cs typeface="Calibri"/>
              </a:rPr>
              <a:t>dan </a:t>
            </a:r>
            <a:r>
              <a:rPr dirty="0" sz="1800">
                <a:latin typeface="Calibri"/>
                <a:cs typeface="Calibri"/>
              </a:rPr>
              <a:t> Pemerintahan</a:t>
            </a:r>
            <a:r>
              <a:rPr dirty="0" sz="1800" spc="-5">
                <a:latin typeface="Calibri"/>
                <a:cs typeface="Calibri"/>
              </a:rPr>
              <a:t> Daerah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710423" y="4863338"/>
            <a:ext cx="400685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libri"/>
                <a:cs typeface="Calibri"/>
              </a:rPr>
              <a:t>Meningkatkan kualitas pelayanan publik </a:t>
            </a:r>
            <a:r>
              <a:rPr dirty="0" sz="1800">
                <a:latin typeface="Calibri"/>
                <a:cs typeface="Calibri"/>
              </a:rPr>
              <a:t>di </a:t>
            </a:r>
            <a:r>
              <a:rPr dirty="0" sz="1800" spc="-395">
                <a:latin typeface="Calibri"/>
                <a:cs typeface="Calibri"/>
              </a:rPr>
              <a:t> </a:t>
            </a:r>
            <a:r>
              <a:rPr dirty="0" sz="1800">
                <a:latin typeface="Calibri"/>
                <a:cs typeface="Calibri"/>
              </a:rPr>
              <a:t>bidang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statistik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pada</a:t>
            </a:r>
            <a:r>
              <a:rPr dirty="0" sz="1800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Instansi</a:t>
            </a:r>
            <a:r>
              <a:rPr dirty="0" sz="1800">
                <a:latin typeface="Calibri"/>
                <a:cs typeface="Calibri"/>
              </a:rPr>
              <a:t> Pusat</a:t>
            </a:r>
            <a:r>
              <a:rPr dirty="0" sz="1800" spc="5">
                <a:latin typeface="Calibri"/>
                <a:cs typeface="Calibri"/>
              </a:rPr>
              <a:t> </a:t>
            </a:r>
            <a:r>
              <a:rPr dirty="0" sz="1800" spc="-5">
                <a:latin typeface="Calibri"/>
                <a:cs typeface="Calibri"/>
              </a:rPr>
              <a:t>dan </a:t>
            </a:r>
            <a:r>
              <a:rPr dirty="0" sz="1800">
                <a:latin typeface="Calibri"/>
                <a:cs typeface="Calibri"/>
              </a:rPr>
              <a:t> Pemerintahan</a:t>
            </a:r>
            <a:r>
              <a:rPr dirty="0" sz="1800" spc="-5">
                <a:latin typeface="Calibri"/>
                <a:cs typeface="Calibri"/>
              </a:rPr>
              <a:t> Daerah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49364" y="1763267"/>
            <a:ext cx="1060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6600"/>
                </a:solidFill>
                <a:latin typeface="Calibri"/>
                <a:cs typeface="Calibri"/>
              </a:rPr>
              <a:t>TUJUAN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84495" y="1523619"/>
            <a:ext cx="0" cy="4680585"/>
          </a:xfrm>
          <a:custGeom>
            <a:avLst/>
            <a:gdLst/>
            <a:ahLst/>
            <a:cxnLst/>
            <a:rect l="l" t="t" r="r" b="b"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9906">
            <a:solidFill>
              <a:srgbClr val="40404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94603" y="2834639"/>
            <a:ext cx="269240" cy="1964055"/>
          </a:xfrm>
          <a:custGeom>
            <a:avLst/>
            <a:gdLst/>
            <a:ahLst/>
            <a:cxnLst/>
            <a:rect l="l" t="t" r="r" b="b"/>
            <a:pathLst>
              <a:path w="269239" h="1964054">
                <a:moveTo>
                  <a:pt x="0" y="0"/>
                </a:moveTo>
                <a:lnTo>
                  <a:pt x="0" y="1963674"/>
                </a:lnTo>
                <a:lnTo>
                  <a:pt x="268986" y="981837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11174" y="1834133"/>
            <a:ext cx="3868420" cy="557530"/>
          </a:xfrm>
          <a:custGeom>
            <a:avLst/>
            <a:gdLst/>
            <a:ahLst/>
            <a:cxnLst/>
            <a:rect l="l" t="t" r="r" b="b"/>
            <a:pathLst>
              <a:path w="3868420" h="557530">
                <a:moveTo>
                  <a:pt x="3731514" y="0"/>
                </a:moveTo>
                <a:lnTo>
                  <a:pt x="136410" y="0"/>
                </a:lnTo>
                <a:lnTo>
                  <a:pt x="93294" y="6955"/>
                </a:lnTo>
                <a:lnTo>
                  <a:pt x="55848" y="26322"/>
                </a:lnTo>
                <a:lnTo>
                  <a:pt x="26319" y="55851"/>
                </a:lnTo>
                <a:lnTo>
                  <a:pt x="6954" y="93293"/>
                </a:lnTo>
                <a:lnTo>
                  <a:pt x="0" y="136398"/>
                </a:lnTo>
                <a:lnTo>
                  <a:pt x="0" y="420624"/>
                </a:lnTo>
                <a:lnTo>
                  <a:pt x="6954" y="463728"/>
                </a:lnTo>
                <a:lnTo>
                  <a:pt x="26319" y="501170"/>
                </a:lnTo>
                <a:lnTo>
                  <a:pt x="55848" y="530699"/>
                </a:lnTo>
                <a:lnTo>
                  <a:pt x="93294" y="550066"/>
                </a:lnTo>
                <a:lnTo>
                  <a:pt x="136410" y="557021"/>
                </a:lnTo>
                <a:lnTo>
                  <a:pt x="3731514" y="557021"/>
                </a:lnTo>
                <a:lnTo>
                  <a:pt x="3774618" y="550066"/>
                </a:lnTo>
                <a:lnTo>
                  <a:pt x="3812060" y="530699"/>
                </a:lnTo>
                <a:lnTo>
                  <a:pt x="3841589" y="501170"/>
                </a:lnTo>
                <a:lnTo>
                  <a:pt x="3860956" y="463728"/>
                </a:lnTo>
                <a:lnTo>
                  <a:pt x="3867912" y="420624"/>
                </a:lnTo>
                <a:lnTo>
                  <a:pt x="3867912" y="136398"/>
                </a:lnTo>
                <a:lnTo>
                  <a:pt x="3860956" y="93293"/>
                </a:lnTo>
                <a:lnTo>
                  <a:pt x="3841589" y="55851"/>
                </a:lnTo>
                <a:lnTo>
                  <a:pt x="3812060" y="26322"/>
                </a:lnTo>
                <a:lnTo>
                  <a:pt x="3774618" y="6955"/>
                </a:lnTo>
                <a:lnTo>
                  <a:pt x="3731514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112264" y="1897634"/>
            <a:ext cx="1665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libri"/>
                <a:cs typeface="Calibri"/>
              </a:rPr>
              <a:t>PENGERTIAN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035281" y="6656260"/>
            <a:ext cx="901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997181" y="66435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libri"/>
                <a:cs typeface="Calibri"/>
              </a:rPr>
              <a:t>9</a:t>
            </a:fld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7D7D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aisdurrotussa</dc:creator>
  <dc:title>PowerPoint Presentation</dc:title>
  <dcterms:created xsi:type="dcterms:W3CDTF">2022-12-02T07:20:53Z</dcterms:created>
  <dcterms:modified xsi:type="dcterms:W3CDTF">2022-12-02T07:20:53Z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2022-12-02T00:00:00Z</vt:filetime>
  </property>
</Properties>
</file>